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70" r:id="rId3"/>
    <p:sldId id="276" r:id="rId4"/>
    <p:sldId id="257" r:id="rId5"/>
    <p:sldId id="258" r:id="rId6"/>
    <p:sldId id="259" r:id="rId7"/>
    <p:sldId id="260" r:id="rId8"/>
    <p:sldId id="261" r:id="rId9"/>
    <p:sldId id="262" r:id="rId10"/>
    <p:sldId id="266" r:id="rId11"/>
    <p:sldId id="273" r:id="rId12"/>
    <p:sldId id="267" r:id="rId13"/>
    <p:sldId id="268" r:id="rId14"/>
    <p:sldId id="275" r:id="rId15"/>
    <p:sldId id="269" r:id="rId16"/>
    <p:sldId id="271" r:id="rId17"/>
    <p:sldId id="272" r:id="rId18"/>
    <p:sldId id="274" r:id="rId19"/>
    <p:sldId id="263" r:id="rId20"/>
    <p:sldId id="264" r:id="rId21"/>
    <p:sldId id="26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3C2BAD-D46A-A647-B0E6-5A53B02D5EA6}" v="44" dt="2022-08-13T14:23:39.2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68"/>
    <p:restoredTop sz="94682"/>
  </p:normalViewPr>
  <p:slideViewPr>
    <p:cSldViewPr snapToGrid="0" snapToObjects="1">
      <p:cViewPr varScale="1">
        <p:scale>
          <a:sx n="152" d="100"/>
          <a:sy n="152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dit Sharma" userId="06f78f0a94443933" providerId="LiveId" clId="{EF9D614B-FA5E-A94F-BA1A-65F26B16FEDD}"/>
    <pc:docChg chg="undo custSel addSld delSld modSld sldOrd">
      <pc:chgData name="Mudit Sharma" userId="06f78f0a94443933" providerId="LiveId" clId="{EF9D614B-FA5E-A94F-BA1A-65F26B16FEDD}" dt="2022-07-26T01:33:29.556" v="9632" actId="14100"/>
      <pc:docMkLst>
        <pc:docMk/>
      </pc:docMkLst>
      <pc:sldChg chg="modSp mod">
        <pc:chgData name="Mudit Sharma" userId="06f78f0a94443933" providerId="LiveId" clId="{EF9D614B-FA5E-A94F-BA1A-65F26B16FEDD}" dt="2022-07-18T11:05:37.097" v="972" actId="1076"/>
        <pc:sldMkLst>
          <pc:docMk/>
          <pc:sldMk cId="1322668914" sldId="256"/>
        </pc:sldMkLst>
        <pc:spChg chg="mod">
          <ac:chgData name="Mudit Sharma" userId="06f78f0a94443933" providerId="LiveId" clId="{EF9D614B-FA5E-A94F-BA1A-65F26B16FEDD}" dt="2022-07-18T11:05:37.097" v="972" actId="1076"/>
          <ac:spMkLst>
            <pc:docMk/>
            <pc:sldMk cId="1322668914" sldId="256"/>
            <ac:spMk id="2" creationId="{DC2B9E0C-2351-A278-15EF-F8D6B7EB77AC}"/>
          </ac:spMkLst>
        </pc:spChg>
      </pc:sldChg>
      <pc:sldChg chg="addSp modSp mod">
        <pc:chgData name="Mudit Sharma" userId="06f78f0a94443933" providerId="LiveId" clId="{EF9D614B-FA5E-A94F-BA1A-65F26B16FEDD}" dt="2022-07-18T10:27:03.511" v="446" actId="20577"/>
        <pc:sldMkLst>
          <pc:docMk/>
          <pc:sldMk cId="1424989126" sldId="259"/>
        </pc:sldMkLst>
        <pc:spChg chg="mod">
          <ac:chgData name="Mudit Sharma" userId="06f78f0a94443933" providerId="LiveId" clId="{EF9D614B-FA5E-A94F-BA1A-65F26B16FEDD}" dt="2022-07-18T10:27:03.511" v="446" actId="20577"/>
          <ac:spMkLst>
            <pc:docMk/>
            <pc:sldMk cId="1424989126" sldId="259"/>
            <ac:spMk id="2" creationId="{E6C74204-561F-D533-2216-73B045E47D4E}"/>
          </ac:spMkLst>
        </pc:spChg>
        <pc:spChg chg="add mod">
          <ac:chgData name="Mudit Sharma" userId="06f78f0a94443933" providerId="LiveId" clId="{EF9D614B-FA5E-A94F-BA1A-65F26B16FEDD}" dt="2022-07-18T10:04:03.681" v="252" actId="207"/>
          <ac:spMkLst>
            <pc:docMk/>
            <pc:sldMk cId="1424989126" sldId="259"/>
            <ac:spMk id="3" creationId="{90294857-B3BB-8F9A-85EA-8EB8300C7E45}"/>
          </ac:spMkLst>
        </pc:spChg>
        <pc:spChg chg="add mod">
          <ac:chgData name="Mudit Sharma" userId="06f78f0a94443933" providerId="LiveId" clId="{EF9D614B-FA5E-A94F-BA1A-65F26B16FEDD}" dt="2022-07-18T10:07:29.667" v="401" actId="14100"/>
          <ac:spMkLst>
            <pc:docMk/>
            <pc:sldMk cId="1424989126" sldId="259"/>
            <ac:spMk id="4" creationId="{0E66C5E1-8578-7B3F-3C8F-A3000A76A81D}"/>
          </ac:spMkLst>
        </pc:spChg>
        <pc:spChg chg="add mod">
          <ac:chgData name="Mudit Sharma" userId="06f78f0a94443933" providerId="LiveId" clId="{EF9D614B-FA5E-A94F-BA1A-65F26B16FEDD}" dt="2022-07-18T10:10:56.310" v="432" actId="1076"/>
          <ac:spMkLst>
            <pc:docMk/>
            <pc:sldMk cId="1424989126" sldId="259"/>
            <ac:spMk id="5" creationId="{9ABF918E-7B65-B324-730F-83E629EABF33}"/>
          </ac:spMkLst>
        </pc:spChg>
        <pc:spChg chg="add mod">
          <ac:chgData name="Mudit Sharma" userId="06f78f0a94443933" providerId="LiveId" clId="{EF9D614B-FA5E-A94F-BA1A-65F26B16FEDD}" dt="2022-07-18T10:11:07.103" v="438" actId="1035"/>
          <ac:spMkLst>
            <pc:docMk/>
            <pc:sldMk cId="1424989126" sldId="259"/>
            <ac:spMk id="6" creationId="{0B332314-5FB7-0BAA-5D2D-55EB6709CE84}"/>
          </ac:spMkLst>
        </pc:spChg>
      </pc:sldChg>
      <pc:sldChg chg="addSp delSp modSp new mod">
        <pc:chgData name="Mudit Sharma" userId="06f78f0a94443933" providerId="LiveId" clId="{EF9D614B-FA5E-A94F-BA1A-65F26B16FEDD}" dt="2022-07-25T14:58:37.869" v="9208" actId="14100"/>
        <pc:sldMkLst>
          <pc:docMk/>
          <pc:sldMk cId="846874433" sldId="260"/>
        </pc:sldMkLst>
        <pc:spChg chg="mod">
          <ac:chgData name="Mudit Sharma" userId="06f78f0a94443933" providerId="LiveId" clId="{EF9D614B-FA5E-A94F-BA1A-65F26B16FEDD}" dt="2022-07-18T15:37:17.098" v="2327" actId="20577"/>
          <ac:spMkLst>
            <pc:docMk/>
            <pc:sldMk cId="846874433" sldId="260"/>
            <ac:spMk id="2" creationId="{1B847E14-6515-396E-49D3-94A6E92B8DC8}"/>
          </ac:spMkLst>
        </pc:spChg>
        <pc:spChg chg="del">
          <ac:chgData name="Mudit Sharma" userId="06f78f0a94443933" providerId="LiveId" clId="{EF9D614B-FA5E-A94F-BA1A-65F26B16FEDD}" dt="2022-07-18T10:27:32.830" v="452" actId="478"/>
          <ac:spMkLst>
            <pc:docMk/>
            <pc:sldMk cId="846874433" sldId="260"/>
            <ac:spMk id="3" creationId="{56FB869F-32B2-A6E3-A2D8-424B1872890C}"/>
          </ac:spMkLst>
        </pc:spChg>
        <pc:spChg chg="add mod">
          <ac:chgData name="Mudit Sharma" userId="06f78f0a94443933" providerId="LiveId" clId="{EF9D614B-FA5E-A94F-BA1A-65F26B16FEDD}" dt="2022-07-18T10:45:54.204" v="812" actId="207"/>
          <ac:spMkLst>
            <pc:docMk/>
            <pc:sldMk cId="846874433" sldId="260"/>
            <ac:spMk id="6" creationId="{25C0E3A6-5AE9-639E-240D-C8B25DBB2CC7}"/>
          </ac:spMkLst>
        </pc:spChg>
        <pc:spChg chg="add mod">
          <ac:chgData name="Mudit Sharma" userId="06f78f0a94443933" providerId="LiveId" clId="{EF9D614B-FA5E-A94F-BA1A-65F26B16FEDD}" dt="2022-07-18T10:31:54.918" v="511" actId="1076"/>
          <ac:spMkLst>
            <pc:docMk/>
            <pc:sldMk cId="846874433" sldId="260"/>
            <ac:spMk id="7" creationId="{C984D045-FA08-5E74-F397-298B4D762697}"/>
          </ac:spMkLst>
        </pc:spChg>
        <pc:spChg chg="add mod">
          <ac:chgData name="Mudit Sharma" userId="06f78f0a94443933" providerId="LiveId" clId="{EF9D614B-FA5E-A94F-BA1A-65F26B16FEDD}" dt="2022-07-18T11:00:32.034" v="969" actId="14100"/>
          <ac:spMkLst>
            <pc:docMk/>
            <pc:sldMk cId="846874433" sldId="260"/>
            <ac:spMk id="10" creationId="{6A4B1257-41AB-EAFB-373A-4FA312FD0F36}"/>
          </ac:spMkLst>
        </pc:spChg>
        <pc:spChg chg="add mod">
          <ac:chgData name="Mudit Sharma" userId="06f78f0a94443933" providerId="LiveId" clId="{EF9D614B-FA5E-A94F-BA1A-65F26B16FEDD}" dt="2022-07-24T07:16:33.300" v="8914" actId="14100"/>
          <ac:spMkLst>
            <pc:docMk/>
            <pc:sldMk cId="846874433" sldId="260"/>
            <ac:spMk id="11" creationId="{9499313F-0526-F8A9-9A7D-03E7E6A40178}"/>
          </ac:spMkLst>
        </pc:spChg>
        <pc:spChg chg="add del mod">
          <ac:chgData name="Mudit Sharma" userId="06f78f0a94443933" providerId="LiveId" clId="{EF9D614B-FA5E-A94F-BA1A-65F26B16FEDD}" dt="2022-07-18T10:40:48.464" v="709" actId="478"/>
          <ac:spMkLst>
            <pc:docMk/>
            <pc:sldMk cId="846874433" sldId="260"/>
            <ac:spMk id="12" creationId="{0AE28D27-C7EC-154A-E02D-B33EA3ADE68C}"/>
          </ac:spMkLst>
        </pc:spChg>
        <pc:spChg chg="add mod">
          <ac:chgData name="Mudit Sharma" userId="06f78f0a94443933" providerId="LiveId" clId="{EF9D614B-FA5E-A94F-BA1A-65F26B16FEDD}" dt="2022-07-25T14:58:37.869" v="9208" actId="14100"/>
          <ac:spMkLst>
            <pc:docMk/>
            <pc:sldMk cId="846874433" sldId="260"/>
            <ac:spMk id="13" creationId="{165AD3FA-AEA4-D608-7269-3C2441FD09A4}"/>
          </ac:spMkLst>
        </pc:spChg>
        <pc:picChg chg="add mod">
          <ac:chgData name="Mudit Sharma" userId="06f78f0a94443933" providerId="LiveId" clId="{EF9D614B-FA5E-A94F-BA1A-65F26B16FEDD}" dt="2022-07-18T10:29:10.485" v="461" actId="1076"/>
          <ac:picMkLst>
            <pc:docMk/>
            <pc:sldMk cId="846874433" sldId="260"/>
            <ac:picMk id="5" creationId="{06F47957-16E5-5493-92F4-6DB24A41749A}"/>
          </ac:picMkLst>
        </pc:picChg>
        <pc:picChg chg="add mod">
          <ac:chgData name="Mudit Sharma" userId="06f78f0a94443933" providerId="LiveId" clId="{EF9D614B-FA5E-A94F-BA1A-65F26B16FEDD}" dt="2022-07-18T10:33:12.884" v="513" actId="1076"/>
          <ac:picMkLst>
            <pc:docMk/>
            <pc:sldMk cId="846874433" sldId="260"/>
            <ac:picMk id="9" creationId="{40E0BBBE-7E93-DB3A-764C-0EEE93EE05C0}"/>
          </ac:picMkLst>
        </pc:picChg>
      </pc:sldChg>
      <pc:sldChg chg="addSp delSp modSp new mod">
        <pc:chgData name="Mudit Sharma" userId="06f78f0a94443933" providerId="LiveId" clId="{EF9D614B-FA5E-A94F-BA1A-65F26B16FEDD}" dt="2022-07-19T14:44:02.743" v="3396" actId="20577"/>
        <pc:sldMkLst>
          <pc:docMk/>
          <pc:sldMk cId="2650717933" sldId="261"/>
        </pc:sldMkLst>
        <pc:spChg chg="mod">
          <ac:chgData name="Mudit Sharma" userId="06f78f0a94443933" providerId="LiveId" clId="{EF9D614B-FA5E-A94F-BA1A-65F26B16FEDD}" dt="2022-07-19T02:13:45.157" v="2383" actId="20577"/>
          <ac:spMkLst>
            <pc:docMk/>
            <pc:sldMk cId="2650717933" sldId="261"/>
            <ac:spMk id="2" creationId="{3C1F3218-0B24-7543-EC92-D21D9951BDAD}"/>
          </ac:spMkLst>
        </pc:spChg>
        <pc:spChg chg="del">
          <ac:chgData name="Mudit Sharma" userId="06f78f0a94443933" providerId="LiveId" clId="{EF9D614B-FA5E-A94F-BA1A-65F26B16FEDD}" dt="2022-07-18T11:58:53.799" v="994" actId="478"/>
          <ac:spMkLst>
            <pc:docMk/>
            <pc:sldMk cId="2650717933" sldId="261"/>
            <ac:spMk id="3" creationId="{CD4A45D9-0006-B429-9F11-F56ABC21A5F3}"/>
          </ac:spMkLst>
        </pc:spChg>
        <pc:spChg chg="add mod">
          <ac:chgData name="Mudit Sharma" userId="06f78f0a94443933" providerId="LiveId" clId="{EF9D614B-FA5E-A94F-BA1A-65F26B16FEDD}" dt="2022-07-18T14:46:22.646" v="1450" actId="14100"/>
          <ac:spMkLst>
            <pc:docMk/>
            <pc:sldMk cId="2650717933" sldId="261"/>
            <ac:spMk id="4" creationId="{77278390-9219-AE10-1A2D-CBBE07C3ED98}"/>
          </ac:spMkLst>
        </pc:spChg>
        <pc:spChg chg="add mod">
          <ac:chgData name="Mudit Sharma" userId="06f78f0a94443933" providerId="LiveId" clId="{EF9D614B-FA5E-A94F-BA1A-65F26B16FEDD}" dt="2022-07-19T14:44:02.743" v="3396" actId="20577"/>
          <ac:spMkLst>
            <pc:docMk/>
            <pc:sldMk cId="2650717933" sldId="261"/>
            <ac:spMk id="5" creationId="{B49343CD-45C0-1D3C-4222-95733338684A}"/>
          </ac:spMkLst>
        </pc:spChg>
        <pc:spChg chg="add mod">
          <ac:chgData name="Mudit Sharma" userId="06f78f0a94443933" providerId="LiveId" clId="{EF9D614B-FA5E-A94F-BA1A-65F26B16FEDD}" dt="2022-07-18T14:40:37.593" v="1449" actId="2085"/>
          <ac:spMkLst>
            <pc:docMk/>
            <pc:sldMk cId="2650717933" sldId="261"/>
            <ac:spMk id="6" creationId="{A5BEDE2E-E031-632B-9F85-5FC594D71175}"/>
          </ac:spMkLst>
        </pc:spChg>
        <pc:spChg chg="add mod">
          <ac:chgData name="Mudit Sharma" userId="06f78f0a94443933" providerId="LiveId" clId="{EF9D614B-FA5E-A94F-BA1A-65F26B16FEDD}" dt="2022-07-18T14:40:25.128" v="1448" actId="207"/>
          <ac:spMkLst>
            <pc:docMk/>
            <pc:sldMk cId="2650717933" sldId="261"/>
            <ac:spMk id="7" creationId="{AA5D744D-C3A8-A0E0-4D9D-62657DD3DFF8}"/>
          </ac:spMkLst>
        </pc:spChg>
        <pc:spChg chg="add mod">
          <ac:chgData name="Mudit Sharma" userId="06f78f0a94443933" providerId="LiveId" clId="{EF9D614B-FA5E-A94F-BA1A-65F26B16FEDD}" dt="2022-07-18T15:35:27.680" v="2269" actId="207"/>
          <ac:spMkLst>
            <pc:docMk/>
            <pc:sldMk cId="2650717933" sldId="261"/>
            <ac:spMk id="8" creationId="{C9A17A84-768D-0557-ADCB-15767398136F}"/>
          </ac:spMkLst>
        </pc:spChg>
        <pc:spChg chg="add mod">
          <ac:chgData name="Mudit Sharma" userId="06f78f0a94443933" providerId="LiveId" clId="{EF9D614B-FA5E-A94F-BA1A-65F26B16FEDD}" dt="2022-07-18T14:40:37.593" v="1449" actId="2085"/>
          <ac:spMkLst>
            <pc:docMk/>
            <pc:sldMk cId="2650717933" sldId="261"/>
            <ac:spMk id="9" creationId="{41B96ED4-4C36-040E-9B9B-FBD556769138}"/>
          </ac:spMkLst>
        </pc:spChg>
        <pc:spChg chg="add mod">
          <ac:chgData name="Mudit Sharma" userId="06f78f0a94443933" providerId="LiveId" clId="{EF9D614B-FA5E-A94F-BA1A-65F26B16FEDD}" dt="2022-07-18T14:55:43.273" v="1939" actId="14100"/>
          <ac:spMkLst>
            <pc:docMk/>
            <pc:sldMk cId="2650717933" sldId="261"/>
            <ac:spMk id="10" creationId="{012A8852-BE78-EC2E-7AC1-2B42D147A423}"/>
          </ac:spMkLst>
        </pc:spChg>
        <pc:spChg chg="add mod">
          <ac:chgData name="Mudit Sharma" userId="06f78f0a94443933" providerId="LiveId" clId="{EF9D614B-FA5E-A94F-BA1A-65F26B16FEDD}" dt="2022-07-18T14:56:19.538" v="1946" actId="114"/>
          <ac:spMkLst>
            <pc:docMk/>
            <pc:sldMk cId="2650717933" sldId="261"/>
            <ac:spMk id="11" creationId="{596B8860-1532-17C7-477C-394BDA7ED55D}"/>
          </ac:spMkLst>
        </pc:spChg>
        <pc:spChg chg="add mod">
          <ac:chgData name="Mudit Sharma" userId="06f78f0a94443933" providerId="LiveId" clId="{EF9D614B-FA5E-A94F-BA1A-65F26B16FEDD}" dt="2022-07-19T02:13:06.317" v="2375" actId="207"/>
          <ac:spMkLst>
            <pc:docMk/>
            <pc:sldMk cId="2650717933" sldId="261"/>
            <ac:spMk id="12" creationId="{0DE58A86-1AB6-7F5D-8D55-C463D7D2590C}"/>
          </ac:spMkLst>
        </pc:spChg>
        <pc:spChg chg="add mod">
          <ac:chgData name="Mudit Sharma" userId="06f78f0a94443933" providerId="LiveId" clId="{EF9D614B-FA5E-A94F-BA1A-65F26B16FEDD}" dt="2022-07-18T14:53:32.935" v="1814" actId="207"/>
          <ac:spMkLst>
            <pc:docMk/>
            <pc:sldMk cId="2650717933" sldId="261"/>
            <ac:spMk id="13" creationId="{C223E747-4B1D-83C0-8275-D02E23E051DB}"/>
          </ac:spMkLst>
        </pc:spChg>
        <pc:spChg chg="add mod">
          <ac:chgData name="Mudit Sharma" userId="06f78f0a94443933" providerId="LiveId" clId="{EF9D614B-FA5E-A94F-BA1A-65F26B16FEDD}" dt="2022-07-18T14:55:36.046" v="1937" actId="1076"/>
          <ac:spMkLst>
            <pc:docMk/>
            <pc:sldMk cId="2650717933" sldId="261"/>
            <ac:spMk id="14" creationId="{021E7E95-AD36-06C2-0D5D-B7CA540E84BA}"/>
          </ac:spMkLst>
        </pc:spChg>
        <pc:spChg chg="add mod">
          <ac:chgData name="Mudit Sharma" userId="06f78f0a94443933" providerId="LiveId" clId="{EF9D614B-FA5E-A94F-BA1A-65F26B16FEDD}" dt="2022-07-18T14:56:12.641" v="1945" actId="2085"/>
          <ac:spMkLst>
            <pc:docMk/>
            <pc:sldMk cId="2650717933" sldId="261"/>
            <ac:spMk id="15" creationId="{8E8978C4-E04D-D0B3-56EA-71908CE3D5ED}"/>
          </ac:spMkLst>
        </pc:spChg>
        <pc:spChg chg="add del mod">
          <ac:chgData name="Mudit Sharma" userId="06f78f0a94443933" providerId="LiveId" clId="{EF9D614B-FA5E-A94F-BA1A-65F26B16FEDD}" dt="2022-07-18T15:38:55.659" v="2328" actId="478"/>
          <ac:spMkLst>
            <pc:docMk/>
            <pc:sldMk cId="2650717933" sldId="261"/>
            <ac:spMk id="16" creationId="{F5716B83-7843-3840-F74B-EBE4C8437DFC}"/>
          </ac:spMkLst>
        </pc:spChg>
      </pc:sldChg>
      <pc:sldChg chg="addSp delSp modSp new mod">
        <pc:chgData name="Mudit Sharma" userId="06f78f0a94443933" providerId="LiveId" clId="{EF9D614B-FA5E-A94F-BA1A-65F26B16FEDD}" dt="2022-07-21T01:31:54.136" v="5164" actId="207"/>
        <pc:sldMkLst>
          <pc:docMk/>
          <pc:sldMk cId="2258894581" sldId="262"/>
        </pc:sldMkLst>
        <pc:spChg chg="mod">
          <ac:chgData name="Mudit Sharma" userId="06f78f0a94443933" providerId="LiveId" clId="{EF9D614B-FA5E-A94F-BA1A-65F26B16FEDD}" dt="2022-07-19T02:14:13.083" v="2410" actId="2711"/>
          <ac:spMkLst>
            <pc:docMk/>
            <pc:sldMk cId="2258894581" sldId="262"/>
            <ac:spMk id="2" creationId="{B69DB225-239B-FA9D-7F5E-8DA39DC8CF50}"/>
          </ac:spMkLst>
        </pc:spChg>
        <pc:spChg chg="del">
          <ac:chgData name="Mudit Sharma" userId="06f78f0a94443933" providerId="LiveId" clId="{EF9D614B-FA5E-A94F-BA1A-65F26B16FEDD}" dt="2022-07-19T02:14:18.229" v="2411" actId="478"/>
          <ac:spMkLst>
            <pc:docMk/>
            <pc:sldMk cId="2258894581" sldId="262"/>
            <ac:spMk id="3" creationId="{BC631CEF-F195-CD40-993E-FBE173D83061}"/>
          </ac:spMkLst>
        </pc:spChg>
        <pc:spChg chg="add mod">
          <ac:chgData name="Mudit Sharma" userId="06f78f0a94443933" providerId="LiveId" clId="{EF9D614B-FA5E-A94F-BA1A-65F26B16FEDD}" dt="2022-07-19T14:51:21.878" v="3584" actId="208"/>
          <ac:spMkLst>
            <pc:docMk/>
            <pc:sldMk cId="2258894581" sldId="262"/>
            <ac:spMk id="5" creationId="{BEC3712D-90FE-19D2-FC3B-A66759E649E8}"/>
          </ac:spMkLst>
        </pc:spChg>
        <pc:spChg chg="add mod">
          <ac:chgData name="Mudit Sharma" userId="06f78f0a94443933" providerId="LiveId" clId="{EF9D614B-FA5E-A94F-BA1A-65F26B16FEDD}" dt="2022-07-19T15:05:14.506" v="3874" actId="208"/>
          <ac:spMkLst>
            <pc:docMk/>
            <pc:sldMk cId="2258894581" sldId="262"/>
            <ac:spMk id="7" creationId="{F1242E77-3D2D-5DC5-F1BA-AA1FC184F0DD}"/>
          </ac:spMkLst>
        </pc:spChg>
        <pc:spChg chg="add mod">
          <ac:chgData name="Mudit Sharma" userId="06f78f0a94443933" providerId="LiveId" clId="{EF9D614B-FA5E-A94F-BA1A-65F26B16FEDD}" dt="2022-07-19T14:49:30.386" v="3582" actId="1076"/>
          <ac:spMkLst>
            <pc:docMk/>
            <pc:sldMk cId="2258894581" sldId="262"/>
            <ac:spMk id="8" creationId="{4E3A5775-14D4-7927-C7E3-AB4EB855A914}"/>
          </ac:spMkLst>
        </pc:spChg>
        <pc:spChg chg="add del mod">
          <ac:chgData name="Mudit Sharma" userId="06f78f0a94443933" providerId="LiveId" clId="{EF9D614B-FA5E-A94F-BA1A-65F26B16FEDD}" dt="2022-07-19T14:59:46.376" v="3871" actId="478"/>
          <ac:spMkLst>
            <pc:docMk/>
            <pc:sldMk cId="2258894581" sldId="262"/>
            <ac:spMk id="9" creationId="{39F9E09B-9F59-44D2-2D53-48A8ABE36679}"/>
          </ac:spMkLst>
        </pc:spChg>
        <pc:graphicFrameChg chg="add mod modGraphic">
          <ac:chgData name="Mudit Sharma" userId="06f78f0a94443933" providerId="LiveId" clId="{EF9D614B-FA5E-A94F-BA1A-65F26B16FEDD}" dt="2022-07-21T01:31:54.136" v="5164" actId="207"/>
          <ac:graphicFrameMkLst>
            <pc:docMk/>
            <pc:sldMk cId="2258894581" sldId="262"/>
            <ac:graphicFrameMk id="6" creationId="{FAACB97F-5232-CD32-3D47-E6D3C8D5AA26}"/>
          </ac:graphicFrameMkLst>
        </pc:graphicFrameChg>
        <pc:picChg chg="add mod">
          <ac:chgData name="Mudit Sharma" userId="06f78f0a94443933" providerId="LiveId" clId="{EF9D614B-FA5E-A94F-BA1A-65F26B16FEDD}" dt="2022-07-19T14:51:44.349" v="3587" actId="14100"/>
          <ac:picMkLst>
            <pc:docMk/>
            <pc:sldMk cId="2258894581" sldId="262"/>
            <ac:picMk id="4" creationId="{5E508168-D6AE-D420-866E-FD42966EDF04}"/>
          </ac:picMkLst>
        </pc:picChg>
      </pc:sldChg>
      <pc:sldChg chg="addSp delSp modSp new mod">
        <pc:chgData name="Mudit Sharma" userId="06f78f0a94443933" providerId="LiveId" clId="{EF9D614B-FA5E-A94F-BA1A-65F26B16FEDD}" dt="2022-07-21T01:34:53.218" v="5433" actId="20577"/>
        <pc:sldMkLst>
          <pc:docMk/>
          <pc:sldMk cId="563395398" sldId="263"/>
        </pc:sldMkLst>
        <pc:spChg chg="mod">
          <ac:chgData name="Mudit Sharma" userId="06f78f0a94443933" providerId="LiveId" clId="{EF9D614B-FA5E-A94F-BA1A-65F26B16FEDD}" dt="2022-07-20T01:55:37.380" v="3943" actId="20577"/>
          <ac:spMkLst>
            <pc:docMk/>
            <pc:sldMk cId="563395398" sldId="263"/>
            <ac:spMk id="2" creationId="{57FE10EE-55BC-0F38-7B27-157940F2B10B}"/>
          </ac:spMkLst>
        </pc:spChg>
        <pc:spChg chg="del">
          <ac:chgData name="Mudit Sharma" userId="06f78f0a94443933" providerId="LiveId" clId="{EF9D614B-FA5E-A94F-BA1A-65F26B16FEDD}" dt="2022-07-19T15:14:41.300" v="3918" actId="478"/>
          <ac:spMkLst>
            <pc:docMk/>
            <pc:sldMk cId="563395398" sldId="263"/>
            <ac:spMk id="3" creationId="{F83B1C08-1CFA-A3C2-8048-55AC5C9A01B6}"/>
          </ac:spMkLst>
        </pc:spChg>
        <pc:spChg chg="add del mod">
          <ac:chgData name="Mudit Sharma" userId="06f78f0a94443933" providerId="LiveId" clId="{EF9D614B-FA5E-A94F-BA1A-65F26B16FEDD}" dt="2022-07-20T02:06:57.736" v="4267" actId="478"/>
          <ac:spMkLst>
            <pc:docMk/>
            <pc:sldMk cId="563395398" sldId="263"/>
            <ac:spMk id="8" creationId="{9B1CF9FF-C7CB-35AA-F820-A5EBC69C75B0}"/>
          </ac:spMkLst>
        </pc:spChg>
        <pc:spChg chg="add mod">
          <ac:chgData name="Mudit Sharma" userId="06f78f0a94443933" providerId="LiveId" clId="{EF9D614B-FA5E-A94F-BA1A-65F26B16FEDD}" dt="2022-07-21T01:34:53.218" v="5433" actId="20577"/>
          <ac:spMkLst>
            <pc:docMk/>
            <pc:sldMk cId="563395398" sldId="263"/>
            <ac:spMk id="9" creationId="{85C1031E-D690-EAD4-1530-6D84B469EA36}"/>
          </ac:spMkLst>
        </pc:spChg>
        <pc:spChg chg="add mod">
          <ac:chgData name="Mudit Sharma" userId="06f78f0a94443933" providerId="LiveId" clId="{EF9D614B-FA5E-A94F-BA1A-65F26B16FEDD}" dt="2022-07-20T02:07:43.534" v="4273" actId="14100"/>
          <ac:spMkLst>
            <pc:docMk/>
            <pc:sldMk cId="563395398" sldId="263"/>
            <ac:spMk id="12" creationId="{5B658106-1AF7-B92F-561D-5027CE39951F}"/>
          </ac:spMkLst>
        </pc:spChg>
        <pc:graphicFrameChg chg="add mod modGraphic">
          <ac:chgData name="Mudit Sharma" userId="06f78f0a94443933" providerId="LiveId" clId="{EF9D614B-FA5E-A94F-BA1A-65F26B16FEDD}" dt="2022-07-20T01:57:54.295" v="4044" actId="1076"/>
          <ac:graphicFrameMkLst>
            <pc:docMk/>
            <pc:sldMk cId="563395398" sldId="263"/>
            <ac:graphicFrameMk id="3" creationId="{CB852625-1C77-84D3-EC81-34F037F67986}"/>
          </ac:graphicFrameMkLst>
        </pc:graphicFrameChg>
        <pc:picChg chg="add mod">
          <ac:chgData name="Mudit Sharma" userId="06f78f0a94443933" providerId="LiveId" clId="{EF9D614B-FA5E-A94F-BA1A-65F26B16FEDD}" dt="2022-07-20T01:58:45.875" v="4049" actId="1076"/>
          <ac:picMkLst>
            <pc:docMk/>
            <pc:sldMk cId="563395398" sldId="263"/>
            <ac:picMk id="5" creationId="{69B8714D-D6CD-B512-7836-CA7C2323DA36}"/>
          </ac:picMkLst>
        </pc:picChg>
        <pc:picChg chg="add mod">
          <ac:chgData name="Mudit Sharma" userId="06f78f0a94443933" providerId="LiveId" clId="{EF9D614B-FA5E-A94F-BA1A-65F26B16FEDD}" dt="2022-07-20T02:00:27.485" v="4053" actId="1076"/>
          <ac:picMkLst>
            <pc:docMk/>
            <pc:sldMk cId="563395398" sldId="263"/>
            <ac:picMk id="7" creationId="{B9483DD3-0045-2DE9-4049-30D5AADDC9E7}"/>
          </ac:picMkLst>
        </pc:picChg>
        <pc:cxnChg chg="add mod">
          <ac:chgData name="Mudit Sharma" userId="06f78f0a94443933" providerId="LiveId" clId="{EF9D614B-FA5E-A94F-BA1A-65F26B16FEDD}" dt="2022-07-20T02:07:43.534" v="4273" actId="14100"/>
          <ac:cxnSpMkLst>
            <pc:docMk/>
            <pc:sldMk cId="563395398" sldId="263"/>
            <ac:cxnSpMk id="11" creationId="{383F0A12-7CA6-5F73-7FC5-2F088BDFBABE}"/>
          </ac:cxnSpMkLst>
        </pc:cxnChg>
      </pc:sldChg>
      <pc:sldChg chg="addSp delSp modSp new mod">
        <pc:chgData name="Mudit Sharma" userId="06f78f0a94443933" providerId="LiveId" clId="{EF9D614B-FA5E-A94F-BA1A-65F26B16FEDD}" dt="2022-07-21T01:27:26.330" v="4999" actId="20577"/>
        <pc:sldMkLst>
          <pc:docMk/>
          <pc:sldMk cId="2418349257" sldId="264"/>
        </pc:sldMkLst>
        <pc:spChg chg="mod">
          <ac:chgData name="Mudit Sharma" userId="06f78f0a94443933" providerId="LiveId" clId="{EF9D614B-FA5E-A94F-BA1A-65F26B16FEDD}" dt="2022-07-21T01:27:26.330" v="4999" actId="20577"/>
          <ac:spMkLst>
            <pc:docMk/>
            <pc:sldMk cId="2418349257" sldId="264"/>
            <ac:spMk id="2" creationId="{68AD8527-7F7F-7774-B677-707343F18AF7}"/>
          </ac:spMkLst>
        </pc:spChg>
        <pc:spChg chg="del">
          <ac:chgData name="Mudit Sharma" userId="06f78f0a94443933" providerId="LiveId" clId="{EF9D614B-FA5E-A94F-BA1A-65F26B16FEDD}" dt="2022-07-20T02:10:01.941" v="4308" actId="478"/>
          <ac:spMkLst>
            <pc:docMk/>
            <pc:sldMk cId="2418349257" sldId="264"/>
            <ac:spMk id="3" creationId="{FE3C0376-4850-2B51-F7A7-1AA3370BFDF6}"/>
          </ac:spMkLst>
        </pc:spChg>
        <pc:spChg chg="add mod">
          <ac:chgData name="Mudit Sharma" userId="06f78f0a94443933" providerId="LiveId" clId="{EF9D614B-FA5E-A94F-BA1A-65F26B16FEDD}" dt="2022-07-20T15:49:52.360" v="4973" actId="1036"/>
          <ac:spMkLst>
            <pc:docMk/>
            <pc:sldMk cId="2418349257" sldId="264"/>
            <ac:spMk id="6" creationId="{315A7A1A-BA4A-C9D7-34A0-1604E930578B}"/>
          </ac:spMkLst>
        </pc:spChg>
        <pc:spChg chg="add mod">
          <ac:chgData name="Mudit Sharma" userId="06f78f0a94443933" providerId="LiveId" clId="{EF9D614B-FA5E-A94F-BA1A-65F26B16FEDD}" dt="2022-07-20T15:32:55.062" v="4662" actId="14100"/>
          <ac:spMkLst>
            <pc:docMk/>
            <pc:sldMk cId="2418349257" sldId="264"/>
            <ac:spMk id="9" creationId="{7B029CBE-F274-1278-978E-9B78BB63F56D}"/>
          </ac:spMkLst>
        </pc:spChg>
        <pc:spChg chg="add mod">
          <ac:chgData name="Mudit Sharma" userId="06f78f0a94443933" providerId="LiveId" clId="{EF9D614B-FA5E-A94F-BA1A-65F26B16FEDD}" dt="2022-07-20T15:18:47.292" v="4486" actId="120"/>
          <ac:spMkLst>
            <pc:docMk/>
            <pc:sldMk cId="2418349257" sldId="264"/>
            <ac:spMk id="10" creationId="{1AEC9657-76C6-6B7E-FEA6-B2DE433C2556}"/>
          </ac:spMkLst>
        </pc:spChg>
        <pc:spChg chg="add mod">
          <ac:chgData name="Mudit Sharma" userId="06f78f0a94443933" providerId="LiveId" clId="{EF9D614B-FA5E-A94F-BA1A-65F26B16FEDD}" dt="2022-07-20T15:20:01.866" v="4490" actId="1076"/>
          <ac:spMkLst>
            <pc:docMk/>
            <pc:sldMk cId="2418349257" sldId="264"/>
            <ac:spMk id="11" creationId="{9462613E-CAAB-8AA0-FB84-A02D6A19DDE9}"/>
          </ac:spMkLst>
        </pc:spChg>
        <pc:spChg chg="add mod">
          <ac:chgData name="Mudit Sharma" userId="06f78f0a94443933" providerId="LiveId" clId="{EF9D614B-FA5E-A94F-BA1A-65F26B16FEDD}" dt="2022-07-20T15:21:24.507" v="4598" actId="207"/>
          <ac:spMkLst>
            <pc:docMk/>
            <pc:sldMk cId="2418349257" sldId="264"/>
            <ac:spMk id="12" creationId="{66A393E1-98D1-BB91-0012-D907FD2520D5}"/>
          </ac:spMkLst>
        </pc:spChg>
        <pc:spChg chg="add mod">
          <ac:chgData name="Mudit Sharma" userId="06f78f0a94443933" providerId="LiveId" clId="{EF9D614B-FA5E-A94F-BA1A-65F26B16FEDD}" dt="2022-07-20T15:49:52.360" v="4973" actId="1036"/>
          <ac:spMkLst>
            <pc:docMk/>
            <pc:sldMk cId="2418349257" sldId="264"/>
            <ac:spMk id="13" creationId="{4F11B191-3459-9005-4791-CC1BEE13FA80}"/>
          </ac:spMkLst>
        </pc:spChg>
        <pc:spChg chg="add mod">
          <ac:chgData name="Mudit Sharma" userId="06f78f0a94443933" providerId="LiveId" clId="{EF9D614B-FA5E-A94F-BA1A-65F26B16FEDD}" dt="2022-07-20T15:49:52.360" v="4973" actId="1036"/>
          <ac:spMkLst>
            <pc:docMk/>
            <pc:sldMk cId="2418349257" sldId="264"/>
            <ac:spMk id="14" creationId="{F32EAC70-A452-6161-6065-E40F0037EE6E}"/>
          </ac:spMkLst>
        </pc:spChg>
        <pc:spChg chg="add mod">
          <ac:chgData name="Mudit Sharma" userId="06f78f0a94443933" providerId="LiveId" clId="{EF9D614B-FA5E-A94F-BA1A-65F26B16FEDD}" dt="2022-07-20T15:49:52.360" v="4973" actId="1036"/>
          <ac:spMkLst>
            <pc:docMk/>
            <pc:sldMk cId="2418349257" sldId="264"/>
            <ac:spMk id="15" creationId="{F5039ACB-F938-8BDB-1406-17E0C2002495}"/>
          </ac:spMkLst>
        </pc:spChg>
        <pc:spChg chg="add mod">
          <ac:chgData name="Mudit Sharma" userId="06f78f0a94443933" providerId="LiveId" clId="{EF9D614B-FA5E-A94F-BA1A-65F26B16FEDD}" dt="2022-07-20T15:49:52.360" v="4973" actId="1036"/>
          <ac:spMkLst>
            <pc:docMk/>
            <pc:sldMk cId="2418349257" sldId="264"/>
            <ac:spMk id="16" creationId="{D20F8004-B967-C798-072D-1B9037AF4537}"/>
          </ac:spMkLst>
        </pc:spChg>
        <pc:spChg chg="add mod">
          <ac:chgData name="Mudit Sharma" userId="06f78f0a94443933" providerId="LiveId" clId="{EF9D614B-FA5E-A94F-BA1A-65F26B16FEDD}" dt="2022-07-20T15:49:52.360" v="4973" actId="1036"/>
          <ac:spMkLst>
            <pc:docMk/>
            <pc:sldMk cId="2418349257" sldId="264"/>
            <ac:spMk id="17" creationId="{D72DD669-8A8F-B95B-2642-970FF8AF8017}"/>
          </ac:spMkLst>
        </pc:spChg>
        <pc:spChg chg="add mod">
          <ac:chgData name="Mudit Sharma" userId="06f78f0a94443933" providerId="LiveId" clId="{EF9D614B-FA5E-A94F-BA1A-65F26B16FEDD}" dt="2022-07-20T15:49:52.360" v="4973" actId="1036"/>
          <ac:spMkLst>
            <pc:docMk/>
            <pc:sldMk cId="2418349257" sldId="264"/>
            <ac:spMk id="18" creationId="{D412B32E-730C-E509-A869-07B9C217C1C1}"/>
          </ac:spMkLst>
        </pc:spChg>
        <pc:spChg chg="add mod">
          <ac:chgData name="Mudit Sharma" userId="06f78f0a94443933" providerId="LiveId" clId="{EF9D614B-FA5E-A94F-BA1A-65F26B16FEDD}" dt="2022-07-20T15:49:52.360" v="4973" actId="1036"/>
          <ac:spMkLst>
            <pc:docMk/>
            <pc:sldMk cId="2418349257" sldId="264"/>
            <ac:spMk id="19" creationId="{4D23F244-B1A9-C0F2-D511-59E3502ED28D}"/>
          </ac:spMkLst>
        </pc:spChg>
        <pc:spChg chg="add mod">
          <ac:chgData name="Mudit Sharma" userId="06f78f0a94443933" providerId="LiveId" clId="{EF9D614B-FA5E-A94F-BA1A-65F26B16FEDD}" dt="2022-07-20T15:49:52.360" v="4973" actId="1036"/>
          <ac:spMkLst>
            <pc:docMk/>
            <pc:sldMk cId="2418349257" sldId="264"/>
            <ac:spMk id="20" creationId="{117B3EF7-39F5-ADB4-5AEC-2E74462AFD77}"/>
          </ac:spMkLst>
        </pc:spChg>
        <pc:spChg chg="add mod">
          <ac:chgData name="Mudit Sharma" userId="06f78f0a94443933" providerId="LiveId" clId="{EF9D614B-FA5E-A94F-BA1A-65F26B16FEDD}" dt="2022-07-20T15:46:12.101" v="4956" actId="1035"/>
          <ac:spMkLst>
            <pc:docMk/>
            <pc:sldMk cId="2418349257" sldId="264"/>
            <ac:spMk id="23" creationId="{8839AFFE-0965-952E-D650-5FEFE4397D68}"/>
          </ac:spMkLst>
        </pc:spChg>
        <pc:picChg chg="add mod">
          <ac:chgData name="Mudit Sharma" userId="06f78f0a94443933" providerId="LiveId" clId="{EF9D614B-FA5E-A94F-BA1A-65F26B16FEDD}" dt="2022-07-20T15:49:52.360" v="4973" actId="1036"/>
          <ac:picMkLst>
            <pc:docMk/>
            <pc:sldMk cId="2418349257" sldId="264"/>
            <ac:picMk id="5" creationId="{7AAA3EF8-78B6-9121-BC64-935A3B204780}"/>
          </ac:picMkLst>
        </pc:picChg>
        <pc:picChg chg="add mod">
          <ac:chgData name="Mudit Sharma" userId="06f78f0a94443933" providerId="LiveId" clId="{EF9D614B-FA5E-A94F-BA1A-65F26B16FEDD}" dt="2022-07-20T15:11:05.368" v="4336" actId="1076"/>
          <ac:picMkLst>
            <pc:docMk/>
            <pc:sldMk cId="2418349257" sldId="264"/>
            <ac:picMk id="8" creationId="{C6C3DE83-3BCF-1812-7853-BC816CF83605}"/>
          </ac:picMkLst>
        </pc:picChg>
        <pc:cxnChg chg="add mod">
          <ac:chgData name="Mudit Sharma" userId="06f78f0a94443933" providerId="LiveId" clId="{EF9D614B-FA5E-A94F-BA1A-65F26B16FEDD}" dt="2022-07-20T15:44:31.897" v="4896" actId="1582"/>
          <ac:cxnSpMkLst>
            <pc:docMk/>
            <pc:sldMk cId="2418349257" sldId="264"/>
            <ac:cxnSpMk id="22" creationId="{25D07ABD-18AB-F0A9-3D37-68281CEC9B38}"/>
          </ac:cxnSpMkLst>
        </pc:cxnChg>
      </pc:sldChg>
      <pc:sldChg chg="addSp delSp modSp new mod">
        <pc:chgData name="Mudit Sharma" userId="06f78f0a94443933" providerId="LiveId" clId="{EF9D614B-FA5E-A94F-BA1A-65F26B16FEDD}" dt="2022-07-21T01:36:31" v="5486" actId="2085"/>
        <pc:sldMkLst>
          <pc:docMk/>
          <pc:sldMk cId="2154750185" sldId="265"/>
        </pc:sldMkLst>
        <pc:spChg chg="mod">
          <ac:chgData name="Mudit Sharma" userId="06f78f0a94443933" providerId="LiveId" clId="{EF9D614B-FA5E-A94F-BA1A-65F26B16FEDD}" dt="2022-07-21T01:27:46.352" v="5046" actId="2711"/>
          <ac:spMkLst>
            <pc:docMk/>
            <pc:sldMk cId="2154750185" sldId="265"/>
            <ac:spMk id="2" creationId="{E14FCC00-1B3B-B47C-2BC8-A69794C6C30E}"/>
          </ac:spMkLst>
        </pc:spChg>
        <pc:spChg chg="del">
          <ac:chgData name="Mudit Sharma" userId="06f78f0a94443933" providerId="LiveId" clId="{EF9D614B-FA5E-A94F-BA1A-65F26B16FEDD}" dt="2022-07-21T01:27:49.275" v="5047" actId="478"/>
          <ac:spMkLst>
            <pc:docMk/>
            <pc:sldMk cId="2154750185" sldId="265"/>
            <ac:spMk id="3" creationId="{88B52221-E89C-E90F-CE08-5D766970AAC3}"/>
          </ac:spMkLst>
        </pc:spChg>
        <pc:spChg chg="add mod">
          <ac:chgData name="Mudit Sharma" userId="06f78f0a94443933" providerId="LiveId" clId="{EF9D614B-FA5E-A94F-BA1A-65F26B16FEDD}" dt="2022-07-21T01:29:41.037" v="5065" actId="14100"/>
          <ac:spMkLst>
            <pc:docMk/>
            <pc:sldMk cId="2154750185" sldId="265"/>
            <ac:spMk id="6" creationId="{868D9B47-9959-9FCD-CE9E-4AF3F565E2A2}"/>
          </ac:spMkLst>
        </pc:spChg>
        <pc:spChg chg="add mod">
          <ac:chgData name="Mudit Sharma" userId="06f78f0a94443933" providerId="LiveId" clId="{EF9D614B-FA5E-A94F-BA1A-65F26B16FEDD}" dt="2022-07-21T01:29:28.121" v="5062" actId="14100"/>
          <ac:spMkLst>
            <pc:docMk/>
            <pc:sldMk cId="2154750185" sldId="265"/>
            <ac:spMk id="7" creationId="{62726617-2591-8D3F-E966-31198D545B9F}"/>
          </ac:spMkLst>
        </pc:spChg>
        <pc:spChg chg="add mod">
          <ac:chgData name="Mudit Sharma" userId="06f78f0a94443933" providerId="LiveId" clId="{EF9D614B-FA5E-A94F-BA1A-65F26B16FEDD}" dt="2022-07-21T01:30:44.869" v="5073" actId="14100"/>
          <ac:spMkLst>
            <pc:docMk/>
            <pc:sldMk cId="2154750185" sldId="265"/>
            <ac:spMk id="8" creationId="{B40039C1-5A27-DF5C-A859-F971A11A74A5}"/>
          </ac:spMkLst>
        </pc:spChg>
        <pc:spChg chg="add mod">
          <ac:chgData name="Mudit Sharma" userId="06f78f0a94443933" providerId="LiveId" clId="{EF9D614B-FA5E-A94F-BA1A-65F26B16FEDD}" dt="2022-07-21T01:31:08.402" v="5076" actId="1076"/>
          <ac:spMkLst>
            <pc:docMk/>
            <pc:sldMk cId="2154750185" sldId="265"/>
            <ac:spMk id="9" creationId="{AF93BF4E-9235-7077-8837-ED01DA735AFA}"/>
          </ac:spMkLst>
        </pc:spChg>
        <pc:spChg chg="add mod">
          <ac:chgData name="Mudit Sharma" userId="06f78f0a94443933" providerId="LiveId" clId="{EF9D614B-FA5E-A94F-BA1A-65F26B16FEDD}" dt="2022-07-21T01:35:43.449" v="5445" actId="1076"/>
          <ac:spMkLst>
            <pc:docMk/>
            <pc:sldMk cId="2154750185" sldId="265"/>
            <ac:spMk id="10" creationId="{55C47D41-646A-C936-9D02-48E3877AFF50}"/>
          </ac:spMkLst>
        </pc:spChg>
        <pc:spChg chg="add mod">
          <ac:chgData name="Mudit Sharma" userId="06f78f0a94443933" providerId="LiveId" clId="{EF9D614B-FA5E-A94F-BA1A-65F26B16FEDD}" dt="2022-07-21T01:36:31" v="5486" actId="2085"/>
          <ac:spMkLst>
            <pc:docMk/>
            <pc:sldMk cId="2154750185" sldId="265"/>
            <ac:spMk id="14" creationId="{468B496A-7A8C-163F-8B74-1048DB55564F}"/>
          </ac:spMkLst>
        </pc:spChg>
        <pc:graphicFrameChg chg="add mod modGraphic">
          <ac:chgData name="Mudit Sharma" userId="06f78f0a94443933" providerId="LiveId" clId="{EF9D614B-FA5E-A94F-BA1A-65F26B16FEDD}" dt="2022-07-21T01:35:37.984" v="5444" actId="14100"/>
          <ac:graphicFrameMkLst>
            <pc:docMk/>
            <pc:sldMk cId="2154750185" sldId="265"/>
            <ac:graphicFrameMk id="13" creationId="{E02555A5-6CFB-EC26-0799-C0CB698BB3E0}"/>
          </ac:graphicFrameMkLst>
        </pc:graphicFrameChg>
        <pc:picChg chg="add mod">
          <ac:chgData name="Mudit Sharma" userId="06f78f0a94443933" providerId="LiveId" clId="{EF9D614B-FA5E-A94F-BA1A-65F26B16FEDD}" dt="2022-07-21T01:30:22.005" v="5069" actId="1076"/>
          <ac:picMkLst>
            <pc:docMk/>
            <pc:sldMk cId="2154750185" sldId="265"/>
            <ac:picMk id="5" creationId="{E0FA1039-1FF5-1CEE-9B57-306A536280CE}"/>
          </ac:picMkLst>
        </pc:picChg>
        <pc:picChg chg="add mod">
          <ac:chgData name="Mudit Sharma" userId="06f78f0a94443933" providerId="LiveId" clId="{EF9D614B-FA5E-A94F-BA1A-65F26B16FEDD}" dt="2022-07-21T01:35:19.675" v="5439" actId="1076"/>
          <ac:picMkLst>
            <pc:docMk/>
            <pc:sldMk cId="2154750185" sldId="265"/>
            <ac:picMk id="11" creationId="{A6FBA28C-2915-AE60-6309-78ED60158490}"/>
          </ac:picMkLst>
        </pc:picChg>
        <pc:picChg chg="add del mod">
          <ac:chgData name="Mudit Sharma" userId="06f78f0a94443933" providerId="LiveId" clId="{EF9D614B-FA5E-A94F-BA1A-65F26B16FEDD}" dt="2022-07-21T01:35:11.846" v="5437"/>
          <ac:picMkLst>
            <pc:docMk/>
            <pc:sldMk cId="2154750185" sldId="265"/>
            <ac:picMk id="12" creationId="{84293646-994A-C606-C00D-CF15B85864C1}"/>
          </ac:picMkLst>
        </pc:picChg>
      </pc:sldChg>
      <pc:sldChg chg="addSp delSp modSp new mod">
        <pc:chgData name="Mudit Sharma" userId="06f78f0a94443933" providerId="LiveId" clId="{EF9D614B-FA5E-A94F-BA1A-65F26B16FEDD}" dt="2022-07-21T10:01:36.801" v="6293" actId="1076"/>
        <pc:sldMkLst>
          <pc:docMk/>
          <pc:sldMk cId="3928325531" sldId="266"/>
        </pc:sldMkLst>
        <pc:spChg chg="mod">
          <ac:chgData name="Mudit Sharma" userId="06f78f0a94443933" providerId="LiveId" clId="{EF9D614B-FA5E-A94F-BA1A-65F26B16FEDD}" dt="2022-07-21T01:37:24.988" v="5515" actId="2711"/>
          <ac:spMkLst>
            <pc:docMk/>
            <pc:sldMk cId="3928325531" sldId="266"/>
            <ac:spMk id="2" creationId="{3494F1CF-59A6-689B-FB0F-D459AD29E5B3}"/>
          </ac:spMkLst>
        </pc:spChg>
        <pc:spChg chg="del">
          <ac:chgData name="Mudit Sharma" userId="06f78f0a94443933" providerId="LiveId" clId="{EF9D614B-FA5E-A94F-BA1A-65F26B16FEDD}" dt="2022-07-21T01:37:28.044" v="5516" actId="478"/>
          <ac:spMkLst>
            <pc:docMk/>
            <pc:sldMk cId="3928325531" sldId="266"/>
            <ac:spMk id="3" creationId="{1B916CF4-3A16-E9CA-6AC2-2428DDE49D5C}"/>
          </ac:spMkLst>
        </pc:spChg>
        <pc:spChg chg="add mod">
          <ac:chgData name="Mudit Sharma" userId="06f78f0a94443933" providerId="LiveId" clId="{EF9D614B-FA5E-A94F-BA1A-65F26B16FEDD}" dt="2022-07-21T02:19:26.099" v="5646" actId="14100"/>
          <ac:spMkLst>
            <pc:docMk/>
            <pc:sldMk cId="3928325531" sldId="266"/>
            <ac:spMk id="8" creationId="{E1E92426-511B-4204-BE7B-E50D2680152B}"/>
          </ac:spMkLst>
        </pc:spChg>
        <pc:spChg chg="add mod">
          <ac:chgData name="Mudit Sharma" userId="06f78f0a94443933" providerId="LiveId" clId="{EF9D614B-FA5E-A94F-BA1A-65F26B16FEDD}" dt="2022-07-21T02:19:10.216" v="5643" actId="14100"/>
          <ac:spMkLst>
            <pc:docMk/>
            <pc:sldMk cId="3928325531" sldId="266"/>
            <ac:spMk id="11" creationId="{7EE153A6-23EF-1E1B-99B6-DCDB1A3EFA4C}"/>
          </ac:spMkLst>
        </pc:spChg>
        <pc:spChg chg="add mod">
          <ac:chgData name="Mudit Sharma" userId="06f78f0a94443933" providerId="LiveId" clId="{EF9D614B-FA5E-A94F-BA1A-65F26B16FEDD}" dt="2022-07-21T02:18:57.842" v="5641" actId="1076"/>
          <ac:spMkLst>
            <pc:docMk/>
            <pc:sldMk cId="3928325531" sldId="266"/>
            <ac:spMk id="14" creationId="{354A0DA1-CE81-149B-A4C6-83F10832C1B8}"/>
          </ac:spMkLst>
        </pc:spChg>
        <pc:spChg chg="add mod">
          <ac:chgData name="Mudit Sharma" userId="06f78f0a94443933" providerId="LiveId" clId="{EF9D614B-FA5E-A94F-BA1A-65F26B16FEDD}" dt="2022-07-21T10:01:36.801" v="6293" actId="1076"/>
          <ac:spMkLst>
            <pc:docMk/>
            <pc:sldMk cId="3928325531" sldId="266"/>
            <ac:spMk id="15" creationId="{44D07D89-A60A-A9A7-AD40-30CF1A6C0E51}"/>
          </ac:spMkLst>
        </pc:spChg>
        <pc:spChg chg="add mod">
          <ac:chgData name="Mudit Sharma" userId="06f78f0a94443933" providerId="LiveId" clId="{EF9D614B-FA5E-A94F-BA1A-65F26B16FEDD}" dt="2022-07-21T02:25:39.074" v="6291" actId="2085"/>
          <ac:spMkLst>
            <pc:docMk/>
            <pc:sldMk cId="3928325531" sldId="266"/>
            <ac:spMk id="16" creationId="{10A88E3E-D12F-DB32-B237-4B372385537C}"/>
          </ac:spMkLst>
        </pc:spChg>
        <pc:spChg chg="add mod">
          <ac:chgData name="Mudit Sharma" userId="06f78f0a94443933" providerId="LiveId" clId="{EF9D614B-FA5E-A94F-BA1A-65F26B16FEDD}" dt="2022-07-21T02:23:14.668" v="5924" actId="14100"/>
          <ac:spMkLst>
            <pc:docMk/>
            <pc:sldMk cId="3928325531" sldId="266"/>
            <ac:spMk id="17" creationId="{CB513349-B2AC-CA10-F5A1-AD265CCB4F60}"/>
          </ac:spMkLst>
        </pc:spChg>
        <pc:spChg chg="add mod">
          <ac:chgData name="Mudit Sharma" userId="06f78f0a94443933" providerId="LiveId" clId="{EF9D614B-FA5E-A94F-BA1A-65F26B16FEDD}" dt="2022-07-21T02:25:31.374" v="6290" actId="14100"/>
          <ac:spMkLst>
            <pc:docMk/>
            <pc:sldMk cId="3928325531" sldId="266"/>
            <ac:spMk id="18" creationId="{2D627566-52F3-E6D2-8FA8-49BD161E4185}"/>
          </ac:spMkLst>
        </pc:spChg>
        <pc:graphicFrameChg chg="add del mod">
          <ac:chgData name="Mudit Sharma" userId="06f78f0a94443933" providerId="LiveId" clId="{EF9D614B-FA5E-A94F-BA1A-65F26B16FEDD}" dt="2022-07-21T02:14:15.589" v="5523" actId="478"/>
          <ac:graphicFrameMkLst>
            <pc:docMk/>
            <pc:sldMk cId="3928325531" sldId="266"/>
            <ac:graphicFrameMk id="6" creationId="{95D8A7A3-D4EB-F2C4-D671-7E8B2272767C}"/>
          </ac:graphicFrameMkLst>
        </pc:graphicFrameChg>
        <pc:graphicFrameChg chg="add mod modGraphic">
          <ac:chgData name="Mudit Sharma" userId="06f78f0a94443933" providerId="LiveId" clId="{EF9D614B-FA5E-A94F-BA1A-65F26B16FEDD}" dt="2022-07-21T02:19:35.235" v="5650" actId="14734"/>
          <ac:graphicFrameMkLst>
            <pc:docMk/>
            <pc:sldMk cId="3928325531" sldId="266"/>
            <ac:graphicFrameMk id="7" creationId="{A4EB71EC-41E7-B1EC-C2F7-B788984DD24D}"/>
          </ac:graphicFrameMkLst>
        </pc:graphicFrameChg>
        <pc:graphicFrameChg chg="add mod">
          <ac:chgData name="Mudit Sharma" userId="06f78f0a94443933" providerId="LiveId" clId="{EF9D614B-FA5E-A94F-BA1A-65F26B16FEDD}" dt="2022-07-21T02:16:17.068" v="5612" actId="1076"/>
          <ac:graphicFrameMkLst>
            <pc:docMk/>
            <pc:sldMk cId="3928325531" sldId="266"/>
            <ac:graphicFrameMk id="10" creationId="{1DA17416-9143-8E75-560F-CB0C6A2700C8}"/>
          </ac:graphicFrameMkLst>
        </pc:graphicFrameChg>
        <pc:picChg chg="add mod">
          <ac:chgData name="Mudit Sharma" userId="06f78f0a94443933" providerId="LiveId" clId="{EF9D614B-FA5E-A94F-BA1A-65F26B16FEDD}" dt="2022-07-21T02:16:12.523" v="5610" actId="1036"/>
          <ac:picMkLst>
            <pc:docMk/>
            <pc:sldMk cId="3928325531" sldId="266"/>
            <ac:picMk id="5" creationId="{67DFD123-7B82-C0DB-8071-FA2B3047FCB5}"/>
          </ac:picMkLst>
        </pc:picChg>
        <pc:picChg chg="add del mod">
          <ac:chgData name="Mudit Sharma" userId="06f78f0a94443933" providerId="LiveId" clId="{EF9D614B-FA5E-A94F-BA1A-65F26B16FEDD}" dt="2022-07-21T02:16:46.696" v="5618" actId="478"/>
          <ac:picMkLst>
            <pc:docMk/>
            <pc:sldMk cId="3928325531" sldId="266"/>
            <ac:picMk id="9" creationId="{9BF0F14E-6B6E-2AAD-439C-2DFDC7C2F3A9}"/>
          </ac:picMkLst>
        </pc:picChg>
        <pc:picChg chg="add mod">
          <ac:chgData name="Mudit Sharma" userId="06f78f0a94443933" providerId="LiveId" clId="{EF9D614B-FA5E-A94F-BA1A-65F26B16FEDD}" dt="2022-07-21T02:16:51.290" v="5622" actId="1076"/>
          <ac:picMkLst>
            <pc:docMk/>
            <pc:sldMk cId="3928325531" sldId="266"/>
            <ac:picMk id="13" creationId="{2BF080DF-A6B3-295C-3732-380F15818301}"/>
          </ac:picMkLst>
        </pc:picChg>
      </pc:sldChg>
      <pc:sldChg chg="addSp delSp modSp new mod">
        <pc:chgData name="Mudit Sharma" userId="06f78f0a94443933" providerId="LiveId" clId="{EF9D614B-FA5E-A94F-BA1A-65F26B16FEDD}" dt="2022-07-21T18:59:59.881" v="6975" actId="1076"/>
        <pc:sldMkLst>
          <pc:docMk/>
          <pc:sldMk cId="1112443809" sldId="267"/>
        </pc:sldMkLst>
        <pc:spChg chg="mod">
          <ac:chgData name="Mudit Sharma" userId="06f78f0a94443933" providerId="LiveId" clId="{EF9D614B-FA5E-A94F-BA1A-65F26B16FEDD}" dt="2022-07-21T14:41:28.001" v="6312" actId="2711"/>
          <ac:spMkLst>
            <pc:docMk/>
            <pc:sldMk cId="1112443809" sldId="267"/>
            <ac:spMk id="2" creationId="{86B0F8C7-21E0-3F8D-0417-46A078C592F6}"/>
          </ac:spMkLst>
        </pc:spChg>
        <pc:spChg chg="del">
          <ac:chgData name="Mudit Sharma" userId="06f78f0a94443933" providerId="LiveId" clId="{EF9D614B-FA5E-A94F-BA1A-65F26B16FEDD}" dt="2022-07-21T14:41:31.733" v="6313" actId="478"/>
          <ac:spMkLst>
            <pc:docMk/>
            <pc:sldMk cId="1112443809" sldId="267"/>
            <ac:spMk id="3" creationId="{B342309C-E903-B46C-02F1-E7B26CCCAD5B}"/>
          </ac:spMkLst>
        </pc:spChg>
        <pc:spChg chg="add mod">
          <ac:chgData name="Mudit Sharma" userId="06f78f0a94443933" providerId="LiveId" clId="{EF9D614B-FA5E-A94F-BA1A-65F26B16FEDD}" dt="2022-07-21T15:28:19.321" v="6339" actId="1076"/>
          <ac:spMkLst>
            <pc:docMk/>
            <pc:sldMk cId="1112443809" sldId="267"/>
            <ac:spMk id="4" creationId="{6F33E871-2D48-CEA7-EEE9-E39A31D36DEE}"/>
          </ac:spMkLst>
        </pc:spChg>
        <pc:spChg chg="add mod">
          <ac:chgData name="Mudit Sharma" userId="06f78f0a94443933" providerId="LiveId" clId="{EF9D614B-FA5E-A94F-BA1A-65F26B16FEDD}" dt="2022-07-21T15:30:35.977" v="6538" actId="20577"/>
          <ac:spMkLst>
            <pc:docMk/>
            <pc:sldMk cId="1112443809" sldId="267"/>
            <ac:spMk id="5" creationId="{A2A0D55B-6ED2-127B-C265-DF0262BF1C20}"/>
          </ac:spMkLst>
        </pc:spChg>
        <pc:spChg chg="add mod">
          <ac:chgData name="Mudit Sharma" userId="06f78f0a94443933" providerId="LiveId" clId="{EF9D614B-FA5E-A94F-BA1A-65F26B16FEDD}" dt="2022-07-21T15:40:10.263" v="6604" actId="1076"/>
          <ac:spMkLst>
            <pc:docMk/>
            <pc:sldMk cId="1112443809" sldId="267"/>
            <ac:spMk id="8" creationId="{C4C28900-A57F-77B8-476E-E8EDD271F43F}"/>
          </ac:spMkLst>
        </pc:spChg>
        <pc:spChg chg="add mod">
          <ac:chgData name="Mudit Sharma" userId="06f78f0a94443933" providerId="LiveId" clId="{EF9D614B-FA5E-A94F-BA1A-65F26B16FEDD}" dt="2022-07-21T15:36:49.686" v="6587" actId="313"/>
          <ac:spMkLst>
            <pc:docMk/>
            <pc:sldMk cId="1112443809" sldId="267"/>
            <ac:spMk id="11" creationId="{B075DB21-025D-8AF1-7665-D285803D74E5}"/>
          </ac:spMkLst>
        </pc:spChg>
        <pc:spChg chg="add mod">
          <ac:chgData name="Mudit Sharma" userId="06f78f0a94443933" providerId="LiveId" clId="{EF9D614B-FA5E-A94F-BA1A-65F26B16FEDD}" dt="2022-07-21T15:39:56.683" v="6603" actId="14100"/>
          <ac:spMkLst>
            <pc:docMk/>
            <pc:sldMk cId="1112443809" sldId="267"/>
            <ac:spMk id="14" creationId="{8F09AC2C-FCDB-C1FC-B7AD-1DA33397FC6E}"/>
          </ac:spMkLst>
        </pc:spChg>
        <pc:spChg chg="add mod">
          <ac:chgData name="Mudit Sharma" userId="06f78f0a94443933" providerId="LiveId" clId="{EF9D614B-FA5E-A94F-BA1A-65F26B16FEDD}" dt="2022-07-21T15:40:49.311" v="6629" actId="207"/>
          <ac:spMkLst>
            <pc:docMk/>
            <pc:sldMk cId="1112443809" sldId="267"/>
            <ac:spMk id="15" creationId="{548C6ADB-0183-2039-4BC3-9D1033B1895F}"/>
          </ac:spMkLst>
        </pc:spChg>
        <pc:spChg chg="add mod">
          <ac:chgData name="Mudit Sharma" userId="06f78f0a94443933" providerId="LiveId" clId="{EF9D614B-FA5E-A94F-BA1A-65F26B16FEDD}" dt="2022-07-21T18:55:46.745" v="6646" actId="20577"/>
          <ac:spMkLst>
            <pc:docMk/>
            <pc:sldMk cId="1112443809" sldId="267"/>
            <ac:spMk id="16" creationId="{3D20EB3B-27C8-3AE0-246A-3DE1536D9B53}"/>
          </ac:spMkLst>
        </pc:spChg>
        <pc:spChg chg="add mod">
          <ac:chgData name="Mudit Sharma" userId="06f78f0a94443933" providerId="LiveId" clId="{EF9D614B-FA5E-A94F-BA1A-65F26B16FEDD}" dt="2022-07-21T18:56:09.399" v="6735" actId="20577"/>
          <ac:spMkLst>
            <pc:docMk/>
            <pc:sldMk cId="1112443809" sldId="267"/>
            <ac:spMk id="17" creationId="{C07E4C7F-5F03-F202-2F7E-559B9C427FBE}"/>
          </ac:spMkLst>
        </pc:spChg>
        <pc:spChg chg="add mod">
          <ac:chgData name="Mudit Sharma" userId="06f78f0a94443933" providerId="LiveId" clId="{EF9D614B-FA5E-A94F-BA1A-65F26B16FEDD}" dt="2022-07-21T18:57:37.366" v="6745" actId="1076"/>
          <ac:spMkLst>
            <pc:docMk/>
            <pc:sldMk cId="1112443809" sldId="267"/>
            <ac:spMk id="18" creationId="{F86AAAEA-6DC1-D32C-F791-170EAD62606A}"/>
          </ac:spMkLst>
        </pc:spChg>
        <pc:spChg chg="add mod">
          <ac:chgData name="Mudit Sharma" userId="06f78f0a94443933" providerId="LiveId" clId="{EF9D614B-FA5E-A94F-BA1A-65F26B16FEDD}" dt="2022-07-21T18:58:24.233" v="6831" actId="1076"/>
          <ac:spMkLst>
            <pc:docMk/>
            <pc:sldMk cId="1112443809" sldId="267"/>
            <ac:spMk id="19" creationId="{5D33F75C-01F8-AA8E-1A77-E68928CA582A}"/>
          </ac:spMkLst>
        </pc:spChg>
        <pc:spChg chg="add mod">
          <ac:chgData name="Mudit Sharma" userId="06f78f0a94443933" providerId="LiveId" clId="{EF9D614B-FA5E-A94F-BA1A-65F26B16FEDD}" dt="2022-07-21T18:59:59.881" v="6975" actId="1076"/>
          <ac:spMkLst>
            <pc:docMk/>
            <pc:sldMk cId="1112443809" sldId="267"/>
            <ac:spMk id="21" creationId="{C1E14613-37A2-9659-9A6C-4CC362D02D0C}"/>
          </ac:spMkLst>
        </pc:spChg>
        <pc:graphicFrameChg chg="add mod modGraphic">
          <ac:chgData name="Mudit Sharma" userId="06f78f0a94443933" providerId="LiveId" clId="{EF9D614B-FA5E-A94F-BA1A-65F26B16FEDD}" dt="2022-07-21T18:59:17.269" v="6848" actId="207"/>
          <ac:graphicFrameMkLst>
            <pc:docMk/>
            <pc:sldMk cId="1112443809" sldId="267"/>
            <ac:graphicFrameMk id="20" creationId="{0FBE0A2D-BD8D-3FCF-0B4A-AA7ED926D23E}"/>
          </ac:graphicFrameMkLst>
        </pc:graphicFrameChg>
        <pc:picChg chg="add mod">
          <ac:chgData name="Mudit Sharma" userId="06f78f0a94443933" providerId="LiveId" clId="{EF9D614B-FA5E-A94F-BA1A-65F26B16FEDD}" dt="2022-07-21T15:40:15.097" v="6605" actId="1076"/>
          <ac:picMkLst>
            <pc:docMk/>
            <pc:sldMk cId="1112443809" sldId="267"/>
            <ac:picMk id="7" creationId="{E98BB5DF-A462-97B6-113D-86A23FE3C7C2}"/>
          </ac:picMkLst>
        </pc:picChg>
        <pc:picChg chg="add mod">
          <ac:chgData name="Mudit Sharma" userId="06f78f0a94443933" providerId="LiveId" clId="{EF9D614B-FA5E-A94F-BA1A-65F26B16FEDD}" dt="2022-07-21T15:36:29.025" v="6573" actId="1076"/>
          <ac:picMkLst>
            <pc:docMk/>
            <pc:sldMk cId="1112443809" sldId="267"/>
            <ac:picMk id="10" creationId="{D83802CB-C055-CA2B-3B3F-9D63C6BBD2EB}"/>
          </ac:picMkLst>
        </pc:picChg>
        <pc:picChg chg="add mod">
          <ac:chgData name="Mudit Sharma" userId="06f78f0a94443933" providerId="LiveId" clId="{EF9D614B-FA5E-A94F-BA1A-65F26B16FEDD}" dt="2022-07-21T15:39:40.991" v="6591" actId="1076"/>
          <ac:picMkLst>
            <pc:docMk/>
            <pc:sldMk cId="1112443809" sldId="267"/>
            <ac:picMk id="13" creationId="{145CCFE8-02E6-F253-DECC-A2807B2CC9D5}"/>
          </ac:picMkLst>
        </pc:picChg>
      </pc:sldChg>
      <pc:sldChg chg="addSp delSp modSp new mod">
        <pc:chgData name="Mudit Sharma" userId="06f78f0a94443933" providerId="LiveId" clId="{EF9D614B-FA5E-A94F-BA1A-65F26B16FEDD}" dt="2022-07-25T15:06:01.450" v="9465" actId="20577"/>
        <pc:sldMkLst>
          <pc:docMk/>
          <pc:sldMk cId="188563343" sldId="268"/>
        </pc:sldMkLst>
        <pc:spChg chg="mod">
          <ac:chgData name="Mudit Sharma" userId="06f78f0a94443933" providerId="LiveId" clId="{EF9D614B-FA5E-A94F-BA1A-65F26B16FEDD}" dt="2022-07-21T19:00:30.051" v="6999" actId="2711"/>
          <ac:spMkLst>
            <pc:docMk/>
            <pc:sldMk cId="188563343" sldId="268"/>
            <ac:spMk id="2" creationId="{4515293A-8069-1C8B-D2F5-BF37AA80C44F}"/>
          </ac:spMkLst>
        </pc:spChg>
        <pc:spChg chg="del">
          <ac:chgData name="Mudit Sharma" userId="06f78f0a94443933" providerId="LiveId" clId="{EF9D614B-FA5E-A94F-BA1A-65F26B16FEDD}" dt="2022-07-21T19:00:34.382" v="7000" actId="478"/>
          <ac:spMkLst>
            <pc:docMk/>
            <pc:sldMk cId="188563343" sldId="268"/>
            <ac:spMk id="3" creationId="{B9B070CB-C8BB-8599-56CB-84141ED9ECD2}"/>
          </ac:spMkLst>
        </pc:spChg>
        <pc:spChg chg="add mod">
          <ac:chgData name="Mudit Sharma" userId="06f78f0a94443933" providerId="LiveId" clId="{EF9D614B-FA5E-A94F-BA1A-65F26B16FEDD}" dt="2022-07-25T15:05:34.759" v="9450" actId="20577"/>
          <ac:spMkLst>
            <pc:docMk/>
            <pc:sldMk cId="188563343" sldId="268"/>
            <ac:spMk id="6" creationId="{186DE33D-243C-A6C9-5131-0C65F81D6A03}"/>
          </ac:spMkLst>
        </pc:spChg>
        <pc:spChg chg="add mod">
          <ac:chgData name="Mudit Sharma" userId="06f78f0a94443933" providerId="LiveId" clId="{EF9D614B-FA5E-A94F-BA1A-65F26B16FEDD}" dt="2022-07-25T15:06:01.450" v="9465" actId="20577"/>
          <ac:spMkLst>
            <pc:docMk/>
            <pc:sldMk cId="188563343" sldId="268"/>
            <ac:spMk id="8" creationId="{4CEB74C2-CAB0-5017-826A-197021DB6618}"/>
          </ac:spMkLst>
        </pc:spChg>
        <pc:spChg chg="add mod">
          <ac:chgData name="Mudit Sharma" userId="06f78f0a94443933" providerId="LiveId" clId="{EF9D614B-FA5E-A94F-BA1A-65F26B16FEDD}" dt="2022-07-23T13:17:41.918" v="7478" actId="166"/>
          <ac:spMkLst>
            <pc:docMk/>
            <pc:sldMk cId="188563343" sldId="268"/>
            <ac:spMk id="9" creationId="{19A202E5-D9C9-AFF9-7DB3-4C595AE710B3}"/>
          </ac:spMkLst>
        </pc:spChg>
        <pc:spChg chg="add mod">
          <ac:chgData name="Mudit Sharma" userId="06f78f0a94443933" providerId="LiveId" clId="{EF9D614B-FA5E-A94F-BA1A-65F26B16FEDD}" dt="2022-07-23T09:13:46.687" v="7126" actId="14100"/>
          <ac:spMkLst>
            <pc:docMk/>
            <pc:sldMk cId="188563343" sldId="268"/>
            <ac:spMk id="10" creationId="{3B49C909-2299-985E-C565-9A270116E8C0}"/>
          </ac:spMkLst>
        </pc:spChg>
        <pc:spChg chg="add mod">
          <ac:chgData name="Mudit Sharma" userId="06f78f0a94443933" providerId="LiveId" clId="{EF9D614B-FA5E-A94F-BA1A-65F26B16FEDD}" dt="2022-07-23T09:14:20.712" v="7155" actId="20577"/>
          <ac:spMkLst>
            <pc:docMk/>
            <pc:sldMk cId="188563343" sldId="268"/>
            <ac:spMk id="11" creationId="{C9052AFE-7B2F-C9D0-1AF0-F05778C24DAD}"/>
          </ac:spMkLst>
        </pc:spChg>
        <pc:spChg chg="add mod">
          <ac:chgData name="Mudit Sharma" userId="06f78f0a94443933" providerId="LiveId" clId="{EF9D614B-FA5E-A94F-BA1A-65F26B16FEDD}" dt="2022-07-23T09:15:21.914" v="7264" actId="1076"/>
          <ac:spMkLst>
            <pc:docMk/>
            <pc:sldMk cId="188563343" sldId="268"/>
            <ac:spMk id="12" creationId="{692FF6AD-0C98-08AE-3732-75AFA296855C}"/>
          </ac:spMkLst>
        </pc:spChg>
        <pc:spChg chg="add mod">
          <ac:chgData name="Mudit Sharma" userId="06f78f0a94443933" providerId="LiveId" clId="{EF9D614B-FA5E-A94F-BA1A-65F26B16FEDD}" dt="2022-07-23T09:17:41.403" v="7278" actId="1076"/>
          <ac:spMkLst>
            <pc:docMk/>
            <pc:sldMk cId="188563343" sldId="268"/>
            <ac:spMk id="13" creationId="{503932CA-4DCA-F563-7EDC-696B248D01C7}"/>
          </ac:spMkLst>
        </pc:spChg>
        <pc:spChg chg="add mod">
          <ac:chgData name="Mudit Sharma" userId="06f78f0a94443933" providerId="LiveId" clId="{EF9D614B-FA5E-A94F-BA1A-65F26B16FEDD}" dt="2022-07-23T09:18:05.798" v="7305" actId="207"/>
          <ac:spMkLst>
            <pc:docMk/>
            <pc:sldMk cId="188563343" sldId="268"/>
            <ac:spMk id="14" creationId="{6909A28E-36C7-AEA9-9894-FE5268EA75C6}"/>
          </ac:spMkLst>
        </pc:spChg>
        <pc:spChg chg="add mod">
          <ac:chgData name="Mudit Sharma" userId="06f78f0a94443933" providerId="LiveId" clId="{EF9D614B-FA5E-A94F-BA1A-65F26B16FEDD}" dt="2022-07-23T09:55:02.770" v="7328" actId="20577"/>
          <ac:spMkLst>
            <pc:docMk/>
            <pc:sldMk cId="188563343" sldId="268"/>
            <ac:spMk id="15" creationId="{7FF94786-CB0F-6193-0FB1-DEB56307A1F6}"/>
          </ac:spMkLst>
        </pc:spChg>
        <pc:spChg chg="add mod">
          <ac:chgData name="Mudit Sharma" userId="06f78f0a94443933" providerId="LiveId" clId="{EF9D614B-FA5E-A94F-BA1A-65F26B16FEDD}" dt="2022-07-23T13:16:05.688" v="7442" actId="1076"/>
          <ac:spMkLst>
            <pc:docMk/>
            <pc:sldMk cId="188563343" sldId="268"/>
            <ac:spMk id="17" creationId="{07AF078C-9839-1A21-BF1C-2A6C8ABA4ED0}"/>
          </ac:spMkLst>
        </pc:spChg>
        <pc:spChg chg="add mod">
          <ac:chgData name="Mudit Sharma" userId="06f78f0a94443933" providerId="LiveId" clId="{EF9D614B-FA5E-A94F-BA1A-65F26B16FEDD}" dt="2022-07-23T13:16:51.855" v="7449" actId="14100"/>
          <ac:spMkLst>
            <pc:docMk/>
            <pc:sldMk cId="188563343" sldId="268"/>
            <ac:spMk id="18" creationId="{5A895C78-EB63-E55E-127A-3B7FD5605B27}"/>
          </ac:spMkLst>
        </pc:spChg>
        <pc:spChg chg="add mod">
          <ac:chgData name="Mudit Sharma" userId="06f78f0a94443933" providerId="LiveId" clId="{EF9D614B-FA5E-A94F-BA1A-65F26B16FEDD}" dt="2022-07-23T13:17:52.103" v="7481" actId="207"/>
          <ac:spMkLst>
            <pc:docMk/>
            <pc:sldMk cId="188563343" sldId="268"/>
            <ac:spMk id="19" creationId="{A7F3DDAD-5BFD-D170-F571-93689922F726}"/>
          </ac:spMkLst>
        </pc:spChg>
        <pc:graphicFrameChg chg="add del mod modGraphic">
          <ac:chgData name="Mudit Sharma" userId="06f78f0a94443933" providerId="LiveId" clId="{EF9D614B-FA5E-A94F-BA1A-65F26B16FEDD}" dt="2022-07-23T08:39:18.735" v="7005" actId="478"/>
          <ac:graphicFrameMkLst>
            <pc:docMk/>
            <pc:sldMk cId="188563343" sldId="268"/>
            <ac:graphicFrameMk id="4" creationId="{087997A4-9308-4C4E-83CE-78D7E9B3D2CA}"/>
          </ac:graphicFrameMkLst>
        </pc:graphicFrameChg>
        <pc:graphicFrameChg chg="add mod modGraphic">
          <ac:chgData name="Mudit Sharma" userId="06f78f0a94443933" providerId="LiveId" clId="{EF9D614B-FA5E-A94F-BA1A-65F26B16FEDD}" dt="2022-07-23T08:39:45.358" v="7017" actId="1076"/>
          <ac:graphicFrameMkLst>
            <pc:docMk/>
            <pc:sldMk cId="188563343" sldId="268"/>
            <ac:graphicFrameMk id="5" creationId="{7D6F0360-02DE-C4A2-6E4A-24F5A0DF65ED}"/>
          </ac:graphicFrameMkLst>
        </pc:graphicFrameChg>
        <pc:graphicFrameChg chg="add mod modGraphic">
          <ac:chgData name="Mudit Sharma" userId="06f78f0a94443933" providerId="LiveId" clId="{EF9D614B-FA5E-A94F-BA1A-65F26B16FEDD}" dt="2022-07-23T09:16:41.300" v="7272" actId="20577"/>
          <ac:graphicFrameMkLst>
            <pc:docMk/>
            <pc:sldMk cId="188563343" sldId="268"/>
            <ac:graphicFrameMk id="7" creationId="{B9949D18-8EE4-BCD0-05CE-33446178856E}"/>
          </ac:graphicFrameMkLst>
        </pc:graphicFrameChg>
        <pc:graphicFrameChg chg="add mod modGraphic">
          <ac:chgData name="Mudit Sharma" userId="06f78f0a94443933" providerId="LiveId" clId="{EF9D614B-FA5E-A94F-BA1A-65F26B16FEDD}" dt="2022-07-23T13:15:01.918" v="7342" actId="20577"/>
          <ac:graphicFrameMkLst>
            <pc:docMk/>
            <pc:sldMk cId="188563343" sldId="268"/>
            <ac:graphicFrameMk id="16" creationId="{041553A3-FFED-0CCB-1FFA-75E34D22A832}"/>
          </ac:graphicFrameMkLst>
        </pc:graphicFrameChg>
        <pc:cxnChg chg="add">
          <ac:chgData name="Mudit Sharma" userId="06f78f0a94443933" providerId="LiveId" clId="{EF9D614B-FA5E-A94F-BA1A-65F26B16FEDD}" dt="2022-07-23T13:17:34.419" v="7477" actId="11529"/>
          <ac:cxnSpMkLst>
            <pc:docMk/>
            <pc:sldMk cId="188563343" sldId="268"/>
            <ac:cxnSpMk id="21" creationId="{EC0B3FB6-4399-108E-C80A-743F43C3F617}"/>
          </ac:cxnSpMkLst>
        </pc:cxnChg>
      </pc:sldChg>
      <pc:sldChg chg="addSp delSp modSp new mod">
        <pc:chgData name="Mudit Sharma" userId="06f78f0a94443933" providerId="LiveId" clId="{EF9D614B-FA5E-A94F-BA1A-65F26B16FEDD}" dt="2022-07-24T07:08:26.994" v="8884" actId="120"/>
        <pc:sldMkLst>
          <pc:docMk/>
          <pc:sldMk cId="817571271" sldId="269"/>
        </pc:sldMkLst>
        <pc:spChg chg="mod">
          <ac:chgData name="Mudit Sharma" userId="06f78f0a94443933" providerId="LiveId" clId="{EF9D614B-FA5E-A94F-BA1A-65F26B16FEDD}" dt="2022-07-23T16:13:31.529" v="8575" actId="20577"/>
          <ac:spMkLst>
            <pc:docMk/>
            <pc:sldMk cId="817571271" sldId="269"/>
            <ac:spMk id="2" creationId="{B5548EFF-111A-1B7F-CFC9-0BD4F993191A}"/>
          </ac:spMkLst>
        </pc:spChg>
        <pc:spChg chg="del">
          <ac:chgData name="Mudit Sharma" userId="06f78f0a94443933" providerId="LiveId" clId="{EF9D614B-FA5E-A94F-BA1A-65F26B16FEDD}" dt="2022-07-23T13:21:43.129" v="7518" actId="478"/>
          <ac:spMkLst>
            <pc:docMk/>
            <pc:sldMk cId="817571271" sldId="269"/>
            <ac:spMk id="3" creationId="{20B1815F-AE1C-BE92-0F1F-21981D5E4A4B}"/>
          </ac:spMkLst>
        </pc:spChg>
        <pc:spChg chg="add mod">
          <ac:chgData name="Mudit Sharma" userId="06f78f0a94443933" providerId="LiveId" clId="{EF9D614B-FA5E-A94F-BA1A-65F26B16FEDD}" dt="2022-07-23T13:25:02.136" v="8042"/>
          <ac:spMkLst>
            <pc:docMk/>
            <pc:sldMk cId="817571271" sldId="269"/>
            <ac:spMk id="4" creationId="{B09C8A68-BCC6-2690-E7CB-FE8E9F8F2A03}"/>
          </ac:spMkLst>
        </pc:spChg>
        <pc:spChg chg="add del">
          <ac:chgData name="Mudit Sharma" userId="06f78f0a94443933" providerId="LiveId" clId="{EF9D614B-FA5E-A94F-BA1A-65F26B16FEDD}" dt="2022-07-23T13:25:09.981" v="8044" actId="22"/>
          <ac:spMkLst>
            <pc:docMk/>
            <pc:sldMk cId="817571271" sldId="269"/>
            <ac:spMk id="6" creationId="{01AE0C55-02BF-6826-4940-3DBBF42E80E4}"/>
          </ac:spMkLst>
        </pc:spChg>
        <pc:spChg chg="add mod">
          <ac:chgData name="Mudit Sharma" userId="06f78f0a94443933" providerId="LiveId" clId="{EF9D614B-FA5E-A94F-BA1A-65F26B16FEDD}" dt="2022-07-24T07:07:32.817" v="8802" actId="1076"/>
          <ac:spMkLst>
            <pc:docMk/>
            <pc:sldMk cId="817571271" sldId="269"/>
            <ac:spMk id="12" creationId="{4307F07E-CAE9-53A1-68B2-BCE6AD9E8369}"/>
          </ac:spMkLst>
        </pc:spChg>
        <pc:spChg chg="add del">
          <ac:chgData name="Mudit Sharma" userId="06f78f0a94443933" providerId="LiveId" clId="{EF9D614B-FA5E-A94F-BA1A-65F26B16FEDD}" dt="2022-07-24T07:04:58.409" v="8600" actId="22"/>
          <ac:spMkLst>
            <pc:docMk/>
            <pc:sldMk cId="817571271" sldId="269"/>
            <ac:spMk id="14" creationId="{C4FF7A2D-A1E3-1743-A437-DF9C17FE61EF}"/>
          </ac:spMkLst>
        </pc:spChg>
        <pc:spChg chg="add mod">
          <ac:chgData name="Mudit Sharma" userId="06f78f0a94443933" providerId="LiveId" clId="{EF9D614B-FA5E-A94F-BA1A-65F26B16FEDD}" dt="2022-07-24T07:05:39.050" v="8616" actId="1076"/>
          <ac:spMkLst>
            <pc:docMk/>
            <pc:sldMk cId="817571271" sldId="269"/>
            <ac:spMk id="16" creationId="{87E4DD44-FEA8-0433-481B-8C7CE9ED40B3}"/>
          </ac:spMkLst>
        </pc:spChg>
        <pc:spChg chg="add mod">
          <ac:chgData name="Mudit Sharma" userId="06f78f0a94443933" providerId="LiveId" clId="{EF9D614B-FA5E-A94F-BA1A-65F26B16FEDD}" dt="2022-07-24T07:05:48.739" v="8618" actId="1076"/>
          <ac:spMkLst>
            <pc:docMk/>
            <pc:sldMk cId="817571271" sldId="269"/>
            <ac:spMk id="17" creationId="{82B6A9EA-8643-7C5E-82F6-C65A95662D04}"/>
          </ac:spMkLst>
        </pc:spChg>
        <pc:spChg chg="add mod">
          <ac:chgData name="Mudit Sharma" userId="06f78f0a94443933" providerId="LiveId" clId="{EF9D614B-FA5E-A94F-BA1A-65F26B16FEDD}" dt="2022-07-24T07:08:26.994" v="8884" actId="120"/>
          <ac:spMkLst>
            <pc:docMk/>
            <pc:sldMk cId="817571271" sldId="269"/>
            <ac:spMk id="18" creationId="{268D7C6B-C6BA-11B9-4EFF-EA172345C283}"/>
          </ac:spMkLst>
        </pc:spChg>
        <pc:graphicFrameChg chg="add mod modGraphic">
          <ac:chgData name="Mudit Sharma" userId="06f78f0a94443933" providerId="LiveId" clId="{EF9D614B-FA5E-A94F-BA1A-65F26B16FEDD}" dt="2022-07-23T16:01:38.080" v="8574" actId="1076"/>
          <ac:graphicFrameMkLst>
            <pc:docMk/>
            <pc:sldMk cId="817571271" sldId="269"/>
            <ac:graphicFrameMk id="9" creationId="{95B2FE0C-51DB-233D-8A70-AB845C28A940}"/>
          </ac:graphicFrameMkLst>
        </pc:graphicFrameChg>
        <pc:graphicFrameChg chg="add mod modGraphic">
          <ac:chgData name="Mudit Sharma" userId="06f78f0a94443933" providerId="LiveId" clId="{EF9D614B-FA5E-A94F-BA1A-65F26B16FEDD}" dt="2022-07-24T07:05:22.180" v="8614" actId="20577"/>
          <ac:graphicFrameMkLst>
            <pc:docMk/>
            <pc:sldMk cId="817571271" sldId="269"/>
            <ac:graphicFrameMk id="15" creationId="{B469CCC4-985E-8EAD-7AA2-76F46320ED72}"/>
          </ac:graphicFrameMkLst>
        </pc:graphicFrameChg>
        <pc:picChg chg="add mod">
          <ac:chgData name="Mudit Sharma" userId="06f78f0a94443933" providerId="LiveId" clId="{EF9D614B-FA5E-A94F-BA1A-65F26B16FEDD}" dt="2022-07-23T13:25:28.157" v="8051" actId="1076"/>
          <ac:picMkLst>
            <pc:docMk/>
            <pc:sldMk cId="817571271" sldId="269"/>
            <ac:picMk id="8" creationId="{C649DCBE-FA59-5BB4-31BC-858422745378}"/>
          </ac:picMkLst>
        </pc:picChg>
        <pc:picChg chg="add mod">
          <ac:chgData name="Mudit Sharma" userId="06f78f0a94443933" providerId="LiveId" clId="{EF9D614B-FA5E-A94F-BA1A-65F26B16FEDD}" dt="2022-07-24T07:07:39.167" v="8803" actId="1076"/>
          <ac:picMkLst>
            <pc:docMk/>
            <pc:sldMk cId="817571271" sldId="269"/>
            <ac:picMk id="11" creationId="{DD2BBF06-1F63-1A1C-0C49-010E18B14898}"/>
          </ac:picMkLst>
        </pc:picChg>
      </pc:sldChg>
      <pc:sldChg chg="add del">
        <pc:chgData name="Mudit Sharma" userId="06f78f0a94443933" providerId="LiveId" clId="{EF9D614B-FA5E-A94F-BA1A-65F26B16FEDD}" dt="2022-07-23T15:36:59.404" v="8494"/>
        <pc:sldMkLst>
          <pc:docMk/>
          <pc:sldMk cId="1963683907" sldId="270"/>
        </pc:sldMkLst>
      </pc:sldChg>
      <pc:sldChg chg="delSp modSp new mod">
        <pc:chgData name="Mudit Sharma" userId="06f78f0a94443933" providerId="LiveId" clId="{EF9D614B-FA5E-A94F-BA1A-65F26B16FEDD}" dt="2022-07-23T16:39:31.417" v="8598" actId="478"/>
        <pc:sldMkLst>
          <pc:docMk/>
          <pc:sldMk cId="3722023066" sldId="270"/>
        </pc:sldMkLst>
        <pc:spChg chg="mod">
          <ac:chgData name="Mudit Sharma" userId="06f78f0a94443933" providerId="LiveId" clId="{EF9D614B-FA5E-A94F-BA1A-65F26B16FEDD}" dt="2022-07-23T16:39:28.062" v="8597" actId="2711"/>
          <ac:spMkLst>
            <pc:docMk/>
            <pc:sldMk cId="3722023066" sldId="270"/>
            <ac:spMk id="2" creationId="{AD17D215-0673-6190-3192-D9F2337391F1}"/>
          </ac:spMkLst>
        </pc:spChg>
        <pc:spChg chg="del">
          <ac:chgData name="Mudit Sharma" userId="06f78f0a94443933" providerId="LiveId" clId="{EF9D614B-FA5E-A94F-BA1A-65F26B16FEDD}" dt="2022-07-23T16:39:31.417" v="8598" actId="478"/>
          <ac:spMkLst>
            <pc:docMk/>
            <pc:sldMk cId="3722023066" sldId="270"/>
            <ac:spMk id="3" creationId="{63B0B149-E9CB-3F21-D77B-9CA40C7B1C92}"/>
          </ac:spMkLst>
        </pc:spChg>
      </pc:sldChg>
      <pc:sldChg chg="addSp delSp modSp new mod ord">
        <pc:chgData name="Mudit Sharma" userId="06f78f0a94443933" providerId="LiveId" clId="{EF9D614B-FA5E-A94F-BA1A-65F26B16FEDD}" dt="2022-07-25T15:33:37.148" v="9601" actId="167"/>
        <pc:sldMkLst>
          <pc:docMk/>
          <pc:sldMk cId="1696939409" sldId="271"/>
        </pc:sldMkLst>
        <pc:spChg chg="mod">
          <ac:chgData name="Mudit Sharma" userId="06f78f0a94443933" providerId="LiveId" clId="{EF9D614B-FA5E-A94F-BA1A-65F26B16FEDD}" dt="2022-07-24T07:36:02.828" v="8977" actId="20577"/>
          <ac:spMkLst>
            <pc:docMk/>
            <pc:sldMk cId="1696939409" sldId="271"/>
            <ac:spMk id="2" creationId="{4E37C301-C7E3-CB30-CBB2-E012443327CD}"/>
          </ac:spMkLst>
        </pc:spChg>
        <pc:spChg chg="del">
          <ac:chgData name="Mudit Sharma" userId="06f78f0a94443933" providerId="LiveId" clId="{EF9D614B-FA5E-A94F-BA1A-65F26B16FEDD}" dt="2022-07-24T07:24:15.083" v="8949" actId="478"/>
          <ac:spMkLst>
            <pc:docMk/>
            <pc:sldMk cId="1696939409" sldId="271"/>
            <ac:spMk id="3" creationId="{A0D6B9BE-8D1B-E399-A31E-321FF2A4B06C}"/>
          </ac:spMkLst>
        </pc:spChg>
        <pc:spChg chg="add mod">
          <ac:chgData name="Mudit Sharma" userId="06f78f0a94443933" providerId="LiveId" clId="{EF9D614B-FA5E-A94F-BA1A-65F26B16FEDD}" dt="2022-07-25T14:54:42.425" v="9157" actId="14100"/>
          <ac:spMkLst>
            <pc:docMk/>
            <pc:sldMk cId="1696939409" sldId="271"/>
            <ac:spMk id="4" creationId="{D34B4B9A-8435-1D19-527E-66B4FBC7EA5F}"/>
          </ac:spMkLst>
        </pc:spChg>
        <pc:spChg chg="add mod">
          <ac:chgData name="Mudit Sharma" userId="06f78f0a94443933" providerId="LiveId" clId="{EF9D614B-FA5E-A94F-BA1A-65F26B16FEDD}" dt="2022-07-25T14:55:27.142" v="9166" actId="1076"/>
          <ac:spMkLst>
            <pc:docMk/>
            <pc:sldMk cId="1696939409" sldId="271"/>
            <ac:spMk id="7" creationId="{8D278D2C-3A42-2F8B-718C-1C93E9B513D6}"/>
          </ac:spMkLst>
        </pc:spChg>
        <pc:spChg chg="add mod">
          <ac:chgData name="Mudit Sharma" userId="06f78f0a94443933" providerId="LiveId" clId="{EF9D614B-FA5E-A94F-BA1A-65F26B16FEDD}" dt="2022-07-25T14:54:45.942" v="9158" actId="14100"/>
          <ac:spMkLst>
            <pc:docMk/>
            <pc:sldMk cId="1696939409" sldId="271"/>
            <ac:spMk id="8" creationId="{D72FE9C7-6F3E-0E61-F5AF-9326124A6A93}"/>
          </ac:spMkLst>
        </pc:spChg>
        <pc:spChg chg="add mod">
          <ac:chgData name="Mudit Sharma" userId="06f78f0a94443933" providerId="LiveId" clId="{EF9D614B-FA5E-A94F-BA1A-65F26B16FEDD}" dt="2022-07-25T14:55:18.492" v="9165" actId="1076"/>
          <ac:spMkLst>
            <pc:docMk/>
            <pc:sldMk cId="1696939409" sldId="271"/>
            <ac:spMk id="9" creationId="{3293171C-B128-B557-926D-10B46FE6DF18}"/>
          </ac:spMkLst>
        </pc:spChg>
        <pc:spChg chg="add mod">
          <ac:chgData name="Mudit Sharma" userId="06f78f0a94443933" providerId="LiveId" clId="{EF9D614B-FA5E-A94F-BA1A-65F26B16FEDD}" dt="2022-07-25T14:54:52.209" v="9159" actId="14100"/>
          <ac:spMkLst>
            <pc:docMk/>
            <pc:sldMk cId="1696939409" sldId="271"/>
            <ac:spMk id="10" creationId="{FAAC0ECB-2883-09E5-041A-72D861717F87}"/>
          </ac:spMkLst>
        </pc:spChg>
        <pc:spChg chg="add mod">
          <ac:chgData name="Mudit Sharma" userId="06f78f0a94443933" providerId="LiveId" clId="{EF9D614B-FA5E-A94F-BA1A-65F26B16FEDD}" dt="2022-07-25T14:55:11.679" v="9164" actId="1076"/>
          <ac:spMkLst>
            <pc:docMk/>
            <pc:sldMk cId="1696939409" sldId="271"/>
            <ac:spMk id="11" creationId="{B05983DA-C86B-D563-3311-13829F2656EA}"/>
          </ac:spMkLst>
        </pc:spChg>
        <pc:spChg chg="add mod">
          <ac:chgData name="Mudit Sharma" userId="06f78f0a94443933" providerId="LiveId" clId="{EF9D614B-FA5E-A94F-BA1A-65F26B16FEDD}" dt="2022-07-25T14:54:55.342" v="9160" actId="14100"/>
          <ac:spMkLst>
            <pc:docMk/>
            <pc:sldMk cId="1696939409" sldId="271"/>
            <ac:spMk id="12" creationId="{07BB1CDD-68AF-A43E-3982-ABE5C89E0648}"/>
          </ac:spMkLst>
        </pc:spChg>
        <pc:spChg chg="add mod">
          <ac:chgData name="Mudit Sharma" userId="06f78f0a94443933" providerId="LiveId" clId="{EF9D614B-FA5E-A94F-BA1A-65F26B16FEDD}" dt="2022-07-25T14:55:09.142" v="9163" actId="1076"/>
          <ac:spMkLst>
            <pc:docMk/>
            <pc:sldMk cId="1696939409" sldId="271"/>
            <ac:spMk id="13" creationId="{23D5F661-650A-C2C7-BFBC-412B8102E777}"/>
          </ac:spMkLst>
        </pc:spChg>
        <pc:spChg chg="add mod">
          <ac:chgData name="Mudit Sharma" userId="06f78f0a94443933" providerId="LiveId" clId="{EF9D614B-FA5E-A94F-BA1A-65F26B16FEDD}" dt="2022-07-25T14:54:59.676" v="9161" actId="1076"/>
          <ac:spMkLst>
            <pc:docMk/>
            <pc:sldMk cId="1696939409" sldId="271"/>
            <ac:spMk id="14" creationId="{8B67B876-51C8-A367-BE44-942A89588ECF}"/>
          </ac:spMkLst>
        </pc:spChg>
        <pc:spChg chg="add mod">
          <ac:chgData name="Mudit Sharma" userId="06f78f0a94443933" providerId="LiveId" clId="{EF9D614B-FA5E-A94F-BA1A-65F26B16FEDD}" dt="2022-07-25T14:55:06.518" v="9162" actId="1076"/>
          <ac:spMkLst>
            <pc:docMk/>
            <pc:sldMk cId="1696939409" sldId="271"/>
            <ac:spMk id="15" creationId="{079C4986-201D-090A-60BC-4DED315B8FA9}"/>
          </ac:spMkLst>
        </pc:spChg>
        <pc:spChg chg="add mod">
          <ac:chgData name="Mudit Sharma" userId="06f78f0a94443933" providerId="LiveId" clId="{EF9D614B-FA5E-A94F-BA1A-65F26B16FEDD}" dt="2022-07-25T14:54:19.870" v="9150" actId="20577"/>
          <ac:spMkLst>
            <pc:docMk/>
            <pc:sldMk cId="1696939409" sldId="271"/>
            <ac:spMk id="18" creationId="{82C7030E-DB1E-BA9F-4EEF-FE588C702AB9}"/>
          </ac:spMkLst>
        </pc:spChg>
        <pc:spChg chg="add mod">
          <ac:chgData name="Mudit Sharma" userId="06f78f0a94443933" providerId="LiveId" clId="{EF9D614B-FA5E-A94F-BA1A-65F26B16FEDD}" dt="2022-07-25T14:56:13.813" v="9194" actId="20577"/>
          <ac:spMkLst>
            <pc:docMk/>
            <pc:sldMk cId="1696939409" sldId="271"/>
            <ac:spMk id="21" creationId="{2818C442-0301-9329-7B7D-C97F7BAF861E}"/>
          </ac:spMkLst>
        </pc:spChg>
        <pc:spChg chg="add mod">
          <ac:chgData name="Mudit Sharma" userId="06f78f0a94443933" providerId="LiveId" clId="{EF9D614B-FA5E-A94F-BA1A-65F26B16FEDD}" dt="2022-07-25T15:33:37.148" v="9601" actId="167"/>
          <ac:spMkLst>
            <pc:docMk/>
            <pc:sldMk cId="1696939409" sldId="271"/>
            <ac:spMk id="23" creationId="{EDE67091-7484-2828-EF3C-0AFFAF448A2F}"/>
          </ac:spMkLst>
        </pc:spChg>
        <pc:graphicFrameChg chg="add mod modGraphic">
          <ac:chgData name="Mudit Sharma" userId="06f78f0a94443933" providerId="LiveId" clId="{EF9D614B-FA5E-A94F-BA1A-65F26B16FEDD}" dt="2022-07-25T14:57:19.068" v="9207" actId="20577"/>
          <ac:graphicFrameMkLst>
            <pc:docMk/>
            <pc:sldMk cId="1696939409" sldId="271"/>
            <ac:graphicFrameMk id="22" creationId="{FA3C869F-D320-5618-BC8F-A1F73C164D80}"/>
          </ac:graphicFrameMkLst>
        </pc:graphicFrameChg>
        <pc:picChg chg="add del mod">
          <ac:chgData name="Mudit Sharma" userId="06f78f0a94443933" providerId="LiveId" clId="{EF9D614B-FA5E-A94F-BA1A-65F26B16FEDD}" dt="2022-07-25T14:44:43.967" v="8987" actId="478"/>
          <ac:picMkLst>
            <pc:docMk/>
            <pc:sldMk cId="1696939409" sldId="271"/>
            <ac:picMk id="6" creationId="{7D83349B-2C78-0FF6-E257-279435B23D05}"/>
          </ac:picMkLst>
        </pc:picChg>
        <pc:picChg chg="add mod">
          <ac:chgData name="Mudit Sharma" userId="06f78f0a94443933" providerId="LiveId" clId="{EF9D614B-FA5E-A94F-BA1A-65F26B16FEDD}" dt="2022-07-25T14:53:54.360" v="9125" actId="1076"/>
          <ac:picMkLst>
            <pc:docMk/>
            <pc:sldMk cId="1696939409" sldId="271"/>
            <ac:picMk id="17" creationId="{72B968F1-031A-9D03-8537-3607FD639337}"/>
          </ac:picMkLst>
        </pc:picChg>
        <pc:picChg chg="add mod">
          <ac:chgData name="Mudit Sharma" userId="06f78f0a94443933" providerId="LiveId" clId="{EF9D614B-FA5E-A94F-BA1A-65F26B16FEDD}" dt="2022-07-25T14:54:38.334" v="9156" actId="1076"/>
          <ac:picMkLst>
            <pc:docMk/>
            <pc:sldMk cId="1696939409" sldId="271"/>
            <ac:picMk id="20" creationId="{B8AE5C95-A456-4AC9-EDA7-FB4182693B56}"/>
          </ac:picMkLst>
        </pc:picChg>
      </pc:sldChg>
      <pc:sldChg chg="addSp delSp modSp new mod">
        <pc:chgData name="Mudit Sharma" userId="06f78f0a94443933" providerId="LiveId" clId="{EF9D614B-FA5E-A94F-BA1A-65F26B16FEDD}" dt="2022-07-26T01:33:29.556" v="9632" actId="14100"/>
        <pc:sldMkLst>
          <pc:docMk/>
          <pc:sldMk cId="325446440" sldId="272"/>
        </pc:sldMkLst>
        <pc:spChg chg="mod">
          <ac:chgData name="Mudit Sharma" userId="06f78f0a94443933" providerId="LiveId" clId="{EF9D614B-FA5E-A94F-BA1A-65F26B16FEDD}" dt="2022-07-25T14:59:22.800" v="9279" actId="2711"/>
          <ac:spMkLst>
            <pc:docMk/>
            <pc:sldMk cId="325446440" sldId="272"/>
            <ac:spMk id="2" creationId="{55B51CC9-2EFC-CAB4-C8A0-9490B07111DB}"/>
          </ac:spMkLst>
        </pc:spChg>
        <pc:spChg chg="del mod">
          <ac:chgData name="Mudit Sharma" userId="06f78f0a94443933" providerId="LiveId" clId="{EF9D614B-FA5E-A94F-BA1A-65F26B16FEDD}" dt="2022-07-25T14:59:25.709" v="9281" actId="478"/>
          <ac:spMkLst>
            <pc:docMk/>
            <pc:sldMk cId="325446440" sldId="272"/>
            <ac:spMk id="3" creationId="{06875799-937A-C7C5-E093-AA134C8137B9}"/>
          </ac:spMkLst>
        </pc:spChg>
        <pc:spChg chg="add mod">
          <ac:chgData name="Mudit Sharma" userId="06f78f0a94443933" providerId="LiveId" clId="{EF9D614B-FA5E-A94F-BA1A-65F26B16FEDD}" dt="2022-07-26T01:33:29.556" v="9632" actId="14100"/>
          <ac:spMkLst>
            <pc:docMk/>
            <pc:sldMk cId="325446440" sldId="272"/>
            <ac:spMk id="5" creationId="{AD0D2AA0-BDD2-5275-8811-E1EE9379604A}"/>
          </ac:spMkLst>
        </pc:spChg>
        <pc:spChg chg="add mod">
          <ac:chgData name="Mudit Sharma" userId="06f78f0a94443933" providerId="LiveId" clId="{EF9D614B-FA5E-A94F-BA1A-65F26B16FEDD}" dt="2022-07-25T15:09:54.027" v="9588" actId="1076"/>
          <ac:spMkLst>
            <pc:docMk/>
            <pc:sldMk cId="325446440" sldId="272"/>
            <ac:spMk id="6" creationId="{4811E7C6-225D-21C2-F9C0-624288D049BA}"/>
          </ac:spMkLst>
        </pc:spChg>
        <pc:spChg chg="add mod">
          <ac:chgData name="Mudit Sharma" userId="06f78f0a94443933" providerId="LiveId" clId="{EF9D614B-FA5E-A94F-BA1A-65F26B16FEDD}" dt="2022-07-25T15:10:34.614" v="9595" actId="1076"/>
          <ac:spMkLst>
            <pc:docMk/>
            <pc:sldMk cId="325446440" sldId="272"/>
            <ac:spMk id="9" creationId="{EF189039-BC3A-7AF0-AD7F-732CA57C1FA1}"/>
          </ac:spMkLst>
        </pc:spChg>
        <pc:spChg chg="add mod">
          <ac:chgData name="Mudit Sharma" userId="06f78f0a94443933" providerId="LiveId" clId="{EF9D614B-FA5E-A94F-BA1A-65F26B16FEDD}" dt="2022-07-25T15:10:46.913" v="9597" actId="1076"/>
          <ac:spMkLst>
            <pc:docMk/>
            <pc:sldMk cId="325446440" sldId="272"/>
            <ac:spMk id="10" creationId="{06546505-69C1-98D6-61E3-A6DFB9E01381}"/>
          </ac:spMkLst>
        </pc:spChg>
        <pc:graphicFrameChg chg="add mod modGraphic">
          <ac:chgData name="Mudit Sharma" userId="06f78f0a94443933" providerId="LiveId" clId="{EF9D614B-FA5E-A94F-BA1A-65F26B16FEDD}" dt="2022-07-26T01:33:11.930" v="9630" actId="20577"/>
          <ac:graphicFrameMkLst>
            <pc:docMk/>
            <pc:sldMk cId="325446440" sldId="272"/>
            <ac:graphicFrameMk id="4" creationId="{B618D8CD-FA4E-0DB5-38CB-1F3546D382C0}"/>
          </ac:graphicFrameMkLst>
        </pc:graphicFrameChg>
        <pc:picChg chg="add mod">
          <ac:chgData name="Mudit Sharma" userId="06f78f0a94443933" providerId="LiveId" clId="{EF9D614B-FA5E-A94F-BA1A-65F26B16FEDD}" dt="2022-07-25T15:10:22.744" v="9593" actId="1076"/>
          <ac:picMkLst>
            <pc:docMk/>
            <pc:sldMk cId="325446440" sldId="272"/>
            <ac:picMk id="7" creationId="{4B49BF69-B079-4828-672C-9E316F037452}"/>
          </ac:picMkLst>
        </pc:picChg>
        <pc:picChg chg="add mod">
          <ac:chgData name="Mudit Sharma" userId="06f78f0a94443933" providerId="LiveId" clId="{EF9D614B-FA5E-A94F-BA1A-65F26B16FEDD}" dt="2022-07-25T15:10:19.145" v="9592" actId="1076"/>
          <ac:picMkLst>
            <pc:docMk/>
            <pc:sldMk cId="325446440" sldId="272"/>
            <ac:picMk id="8" creationId="{1E1414AB-550F-0A4C-8B92-0FC59BBAF904}"/>
          </ac:picMkLst>
        </pc:picChg>
      </pc:sldChg>
    </pc:docChg>
  </pc:docChgLst>
  <pc:docChgLst>
    <pc:chgData name="Mudit Sharma" userId="06f78f0a94443933" providerId="LiveId" clId="{953C2BAD-D46A-A647-B0E6-5A53B02D5EA6}"/>
    <pc:docChg chg="undo custSel addSld delSld modSld sldOrd">
      <pc:chgData name="Mudit Sharma" userId="06f78f0a94443933" providerId="LiveId" clId="{953C2BAD-D46A-A647-B0E6-5A53B02D5EA6}" dt="2022-08-13T14:24:36.051" v="2243" actId="113"/>
      <pc:docMkLst>
        <pc:docMk/>
      </pc:docMkLst>
      <pc:sldChg chg="modSp mod">
        <pc:chgData name="Mudit Sharma" userId="06f78f0a94443933" providerId="LiveId" clId="{953C2BAD-D46A-A647-B0E6-5A53B02D5EA6}" dt="2022-08-13T14:13:36.936" v="1880" actId="14100"/>
        <pc:sldMkLst>
          <pc:docMk/>
          <pc:sldMk cId="846874433" sldId="260"/>
        </pc:sldMkLst>
        <pc:spChg chg="mod">
          <ac:chgData name="Mudit Sharma" userId="06f78f0a94443933" providerId="LiveId" clId="{953C2BAD-D46A-A647-B0E6-5A53B02D5EA6}" dt="2022-08-13T14:13:23.365" v="1864" actId="20577"/>
          <ac:spMkLst>
            <pc:docMk/>
            <pc:sldMk cId="846874433" sldId="260"/>
            <ac:spMk id="11" creationId="{9499313F-0526-F8A9-9A7D-03E7E6A40178}"/>
          </ac:spMkLst>
        </pc:spChg>
        <pc:spChg chg="mod">
          <ac:chgData name="Mudit Sharma" userId="06f78f0a94443933" providerId="LiveId" clId="{953C2BAD-D46A-A647-B0E6-5A53B02D5EA6}" dt="2022-08-13T14:13:36.936" v="1880" actId="14100"/>
          <ac:spMkLst>
            <pc:docMk/>
            <pc:sldMk cId="846874433" sldId="260"/>
            <ac:spMk id="13" creationId="{165AD3FA-AEA4-D608-7269-3C2441FD09A4}"/>
          </ac:spMkLst>
        </pc:spChg>
      </pc:sldChg>
      <pc:sldChg chg="ord">
        <pc:chgData name="Mudit Sharma" userId="06f78f0a94443933" providerId="LiveId" clId="{953C2BAD-D46A-A647-B0E6-5A53B02D5EA6}" dt="2022-08-13T14:11:03.017" v="1769" actId="20578"/>
        <pc:sldMkLst>
          <pc:docMk/>
          <pc:sldMk cId="563395398" sldId="263"/>
        </pc:sldMkLst>
      </pc:sldChg>
      <pc:sldChg chg="del">
        <pc:chgData name="Mudit Sharma" userId="06f78f0a94443933" providerId="LiveId" clId="{953C2BAD-D46A-A647-B0E6-5A53B02D5EA6}" dt="2022-08-13T14:23:14.648" v="2238" actId="2696"/>
        <pc:sldMkLst>
          <pc:docMk/>
          <pc:sldMk cId="2418349257" sldId="264"/>
        </pc:sldMkLst>
      </pc:sldChg>
      <pc:sldChg chg="add">
        <pc:chgData name="Mudit Sharma" userId="06f78f0a94443933" providerId="LiveId" clId="{953C2BAD-D46A-A647-B0E6-5A53B02D5EA6}" dt="2022-08-13T14:23:18.096" v="2239"/>
        <pc:sldMkLst>
          <pc:docMk/>
          <pc:sldMk cId="3658760596" sldId="264"/>
        </pc:sldMkLst>
      </pc:sldChg>
      <pc:sldChg chg="del">
        <pc:chgData name="Mudit Sharma" userId="06f78f0a94443933" providerId="LiveId" clId="{953C2BAD-D46A-A647-B0E6-5A53B02D5EA6}" dt="2022-08-13T14:23:35.614" v="2240" actId="2696"/>
        <pc:sldMkLst>
          <pc:docMk/>
          <pc:sldMk cId="2154750185" sldId="265"/>
        </pc:sldMkLst>
      </pc:sldChg>
      <pc:sldChg chg="add">
        <pc:chgData name="Mudit Sharma" userId="06f78f0a94443933" providerId="LiveId" clId="{953C2BAD-D46A-A647-B0E6-5A53B02D5EA6}" dt="2022-08-13T14:23:39.220" v="2241"/>
        <pc:sldMkLst>
          <pc:docMk/>
          <pc:sldMk cId="3580261342" sldId="265"/>
        </pc:sldMkLst>
      </pc:sldChg>
      <pc:sldChg chg="addSp delSp modSp mod">
        <pc:chgData name="Mudit Sharma" userId="06f78f0a94443933" providerId="LiveId" clId="{953C2BAD-D46A-A647-B0E6-5A53B02D5EA6}" dt="2022-08-13T13:35:04.713" v="1602" actId="1076"/>
        <pc:sldMkLst>
          <pc:docMk/>
          <pc:sldMk cId="3928325531" sldId="266"/>
        </pc:sldMkLst>
        <pc:spChg chg="add mod">
          <ac:chgData name="Mudit Sharma" userId="06f78f0a94443933" providerId="LiveId" clId="{953C2BAD-D46A-A647-B0E6-5A53B02D5EA6}" dt="2022-08-13T13:34:23.423" v="1599" actId="20577"/>
          <ac:spMkLst>
            <pc:docMk/>
            <pc:sldMk cId="3928325531" sldId="266"/>
            <ac:spMk id="12" creationId="{F004F2AE-E131-B572-CFA0-0DB30799D278}"/>
          </ac:spMkLst>
        </pc:spChg>
        <pc:spChg chg="add mod">
          <ac:chgData name="Mudit Sharma" userId="06f78f0a94443933" providerId="LiveId" clId="{953C2BAD-D46A-A647-B0E6-5A53B02D5EA6}" dt="2022-08-13T13:35:04.713" v="1602" actId="1076"/>
          <ac:spMkLst>
            <pc:docMk/>
            <pc:sldMk cId="3928325531" sldId="266"/>
            <ac:spMk id="19" creationId="{0F874436-F2F5-EE6B-EF89-5A05764853CE}"/>
          </ac:spMkLst>
        </pc:spChg>
        <pc:graphicFrameChg chg="modGraphic">
          <ac:chgData name="Mudit Sharma" userId="06f78f0a94443933" providerId="LiveId" clId="{953C2BAD-D46A-A647-B0E6-5A53B02D5EA6}" dt="2022-08-13T11:48:01.279" v="493" actId="20577"/>
          <ac:graphicFrameMkLst>
            <pc:docMk/>
            <pc:sldMk cId="3928325531" sldId="266"/>
            <ac:graphicFrameMk id="7" creationId="{A4EB71EC-41E7-B1EC-C2F7-B788984DD24D}"/>
          </ac:graphicFrameMkLst>
        </pc:graphicFrameChg>
        <pc:picChg chg="add mod">
          <ac:chgData name="Mudit Sharma" userId="06f78f0a94443933" providerId="LiveId" clId="{953C2BAD-D46A-A647-B0E6-5A53B02D5EA6}" dt="2022-08-13T13:15:49.587" v="1554" actId="962"/>
          <ac:picMkLst>
            <pc:docMk/>
            <pc:sldMk cId="3928325531" sldId="266"/>
            <ac:picMk id="4" creationId="{35EE70A0-0437-4AB1-0C12-9F0B851AF39B}"/>
          </ac:picMkLst>
        </pc:picChg>
        <pc:picChg chg="del">
          <ac:chgData name="Mudit Sharma" userId="06f78f0a94443933" providerId="LiveId" clId="{953C2BAD-D46A-A647-B0E6-5A53B02D5EA6}" dt="2022-08-13T13:25:42.409" v="1555" actId="478"/>
          <ac:picMkLst>
            <pc:docMk/>
            <pc:sldMk cId="3928325531" sldId="266"/>
            <ac:picMk id="5" creationId="{67DFD123-7B82-C0DB-8071-FA2B3047FCB5}"/>
          </ac:picMkLst>
        </pc:picChg>
        <pc:picChg chg="add mod">
          <ac:chgData name="Mudit Sharma" userId="06f78f0a94443933" providerId="LiveId" clId="{953C2BAD-D46A-A647-B0E6-5A53B02D5EA6}" dt="2022-08-13T13:26:08.969" v="1560" actId="14100"/>
          <ac:picMkLst>
            <pc:docMk/>
            <pc:sldMk cId="3928325531" sldId="266"/>
            <ac:picMk id="9" creationId="{F571BB95-DB74-1AD6-C672-F5B92083B234}"/>
          </ac:picMkLst>
        </pc:picChg>
        <pc:picChg chg="del">
          <ac:chgData name="Mudit Sharma" userId="06f78f0a94443933" providerId="LiveId" clId="{953C2BAD-D46A-A647-B0E6-5A53B02D5EA6}" dt="2022-08-13T13:15:46.995" v="1551" actId="478"/>
          <ac:picMkLst>
            <pc:docMk/>
            <pc:sldMk cId="3928325531" sldId="266"/>
            <ac:picMk id="13" creationId="{2BF080DF-A6B3-295C-3732-380F15818301}"/>
          </ac:picMkLst>
        </pc:picChg>
      </pc:sldChg>
      <pc:sldChg chg="addSp modSp mod">
        <pc:chgData name="Mudit Sharma" userId="06f78f0a94443933" providerId="LiveId" clId="{953C2BAD-D46A-A647-B0E6-5A53B02D5EA6}" dt="2022-08-13T11:50:56.770" v="682" actId="2085"/>
        <pc:sldMkLst>
          <pc:docMk/>
          <pc:sldMk cId="1112443809" sldId="267"/>
        </pc:sldMkLst>
        <pc:spChg chg="add mod">
          <ac:chgData name="Mudit Sharma" userId="06f78f0a94443933" providerId="LiveId" clId="{953C2BAD-D46A-A647-B0E6-5A53B02D5EA6}" dt="2022-08-12T06:37:43.166" v="227" actId="1076"/>
          <ac:spMkLst>
            <pc:docMk/>
            <pc:sldMk cId="1112443809" sldId="267"/>
            <ac:spMk id="3" creationId="{34481548-0D3F-ECBC-2E48-37ACD6AFA0A4}"/>
          </ac:spMkLst>
        </pc:spChg>
        <pc:spChg chg="mod">
          <ac:chgData name="Mudit Sharma" userId="06f78f0a94443933" providerId="LiveId" clId="{953C2BAD-D46A-A647-B0E6-5A53B02D5EA6}" dt="2022-08-13T11:50:56.770" v="682" actId="2085"/>
          <ac:spMkLst>
            <pc:docMk/>
            <pc:sldMk cId="1112443809" sldId="267"/>
            <ac:spMk id="18" creationId="{F86AAAEA-6DC1-D32C-F791-170EAD62606A}"/>
          </ac:spMkLst>
        </pc:spChg>
        <pc:spChg chg="mod">
          <ac:chgData name="Mudit Sharma" userId="06f78f0a94443933" providerId="LiveId" clId="{953C2BAD-D46A-A647-B0E6-5A53B02D5EA6}" dt="2022-08-12T06:02:22.840" v="52" actId="1076"/>
          <ac:spMkLst>
            <pc:docMk/>
            <pc:sldMk cId="1112443809" sldId="267"/>
            <ac:spMk id="21" creationId="{C1E14613-37A2-9659-9A6C-4CC362D02D0C}"/>
          </ac:spMkLst>
        </pc:spChg>
        <pc:graphicFrameChg chg="modGraphic">
          <ac:chgData name="Mudit Sharma" userId="06f78f0a94443933" providerId="LiveId" clId="{953C2BAD-D46A-A647-B0E6-5A53B02D5EA6}" dt="2022-08-12T06:35:28.955" v="64" actId="20577"/>
          <ac:graphicFrameMkLst>
            <pc:docMk/>
            <pc:sldMk cId="1112443809" sldId="267"/>
            <ac:graphicFrameMk id="20" creationId="{0FBE0A2D-BD8D-3FCF-0B4A-AA7ED926D23E}"/>
          </ac:graphicFrameMkLst>
        </pc:graphicFrameChg>
      </pc:sldChg>
      <pc:sldChg chg="addSp delSp modSp add del mod">
        <pc:chgData name="Mudit Sharma" userId="06f78f0a94443933" providerId="LiveId" clId="{953C2BAD-D46A-A647-B0E6-5A53B02D5EA6}" dt="2022-08-13T14:07:04.741" v="1743" actId="1076"/>
        <pc:sldMkLst>
          <pc:docMk/>
          <pc:sldMk cId="188563343" sldId="268"/>
        </pc:sldMkLst>
        <pc:spChg chg="mod">
          <ac:chgData name="Mudit Sharma" userId="06f78f0a94443933" providerId="LiveId" clId="{953C2BAD-D46A-A647-B0E6-5A53B02D5EA6}" dt="2022-08-13T12:01:48.840" v="691" actId="14100"/>
          <ac:spMkLst>
            <pc:docMk/>
            <pc:sldMk cId="188563343" sldId="268"/>
            <ac:spMk id="10" creationId="{3B49C909-2299-985E-C565-9A270116E8C0}"/>
          </ac:spMkLst>
        </pc:spChg>
        <pc:spChg chg="mod">
          <ac:chgData name="Mudit Sharma" userId="06f78f0a94443933" providerId="LiveId" clId="{953C2BAD-D46A-A647-B0E6-5A53B02D5EA6}" dt="2022-08-13T12:00:47.747" v="684" actId="1076"/>
          <ac:spMkLst>
            <pc:docMk/>
            <pc:sldMk cId="188563343" sldId="268"/>
            <ac:spMk id="11" creationId="{C9052AFE-7B2F-C9D0-1AF0-F05778C24DAD}"/>
          </ac:spMkLst>
        </pc:spChg>
        <pc:spChg chg="mod">
          <ac:chgData name="Mudit Sharma" userId="06f78f0a94443933" providerId="LiveId" clId="{953C2BAD-D46A-A647-B0E6-5A53B02D5EA6}" dt="2022-08-13T12:05:11.577" v="718" actId="20577"/>
          <ac:spMkLst>
            <pc:docMk/>
            <pc:sldMk cId="188563343" sldId="268"/>
            <ac:spMk id="12" creationId="{692FF6AD-0C98-08AE-3732-75AFA296855C}"/>
          </ac:spMkLst>
        </pc:spChg>
        <pc:spChg chg="mod">
          <ac:chgData name="Mudit Sharma" userId="06f78f0a94443933" providerId="LiveId" clId="{953C2BAD-D46A-A647-B0E6-5A53B02D5EA6}" dt="2022-08-13T12:02:40.383" v="694" actId="1076"/>
          <ac:spMkLst>
            <pc:docMk/>
            <pc:sldMk cId="188563343" sldId="268"/>
            <ac:spMk id="13" creationId="{503932CA-4DCA-F563-7EDC-696B248D01C7}"/>
          </ac:spMkLst>
        </pc:spChg>
        <pc:spChg chg="del">
          <ac:chgData name="Mudit Sharma" userId="06f78f0a94443933" providerId="LiveId" clId="{953C2BAD-D46A-A647-B0E6-5A53B02D5EA6}" dt="2022-08-13T12:01:41.559" v="689" actId="478"/>
          <ac:spMkLst>
            <pc:docMk/>
            <pc:sldMk cId="188563343" sldId="268"/>
            <ac:spMk id="14" creationId="{6909A28E-36C7-AEA9-9894-FE5268EA75C6}"/>
          </ac:spMkLst>
        </pc:spChg>
        <pc:spChg chg="mod">
          <ac:chgData name="Mudit Sharma" userId="06f78f0a94443933" providerId="LiveId" clId="{953C2BAD-D46A-A647-B0E6-5A53B02D5EA6}" dt="2022-08-13T12:01:03.929" v="686" actId="1076"/>
          <ac:spMkLst>
            <pc:docMk/>
            <pc:sldMk cId="188563343" sldId="268"/>
            <ac:spMk id="17" creationId="{07AF078C-9839-1A21-BF1C-2A6C8ABA4ED0}"/>
          </ac:spMkLst>
        </pc:spChg>
        <pc:spChg chg="mod">
          <ac:chgData name="Mudit Sharma" userId="06f78f0a94443933" providerId="LiveId" clId="{953C2BAD-D46A-A647-B0E6-5A53B02D5EA6}" dt="2022-08-13T12:01:09.322" v="687" actId="1076"/>
          <ac:spMkLst>
            <pc:docMk/>
            <pc:sldMk cId="188563343" sldId="268"/>
            <ac:spMk id="19" creationId="{A7F3DDAD-5BFD-D170-F571-93689922F726}"/>
          </ac:spMkLst>
        </pc:spChg>
        <pc:graphicFrameChg chg="modGraphic">
          <ac:chgData name="Mudit Sharma" userId="06f78f0a94443933" providerId="LiveId" clId="{953C2BAD-D46A-A647-B0E6-5A53B02D5EA6}" dt="2022-08-12T07:32:27.119" v="233" actId="20577"/>
          <ac:graphicFrameMkLst>
            <pc:docMk/>
            <pc:sldMk cId="188563343" sldId="268"/>
            <ac:graphicFrameMk id="5" creationId="{7D6F0360-02DE-C4A2-6E4A-24F5A0DF65ED}"/>
          </ac:graphicFrameMkLst>
        </pc:graphicFrameChg>
        <pc:graphicFrameChg chg="modGraphic">
          <ac:chgData name="Mudit Sharma" userId="06f78f0a94443933" providerId="LiveId" clId="{953C2BAD-D46A-A647-B0E6-5A53B02D5EA6}" dt="2022-08-12T08:20:07.537" v="243" actId="20577"/>
          <ac:graphicFrameMkLst>
            <pc:docMk/>
            <pc:sldMk cId="188563343" sldId="268"/>
            <ac:graphicFrameMk id="7" creationId="{B9949D18-8EE4-BCD0-05CE-33446178856E}"/>
          </ac:graphicFrameMkLst>
        </pc:graphicFrameChg>
        <pc:graphicFrameChg chg="modGraphic">
          <ac:chgData name="Mudit Sharma" userId="06f78f0a94443933" providerId="LiveId" clId="{953C2BAD-D46A-A647-B0E6-5A53B02D5EA6}" dt="2022-08-12T10:06:33.997" v="248" actId="20577"/>
          <ac:graphicFrameMkLst>
            <pc:docMk/>
            <pc:sldMk cId="188563343" sldId="268"/>
            <ac:graphicFrameMk id="16" creationId="{041553A3-FFED-0CCB-1FFA-75E34D22A832}"/>
          </ac:graphicFrameMkLst>
        </pc:graphicFrameChg>
        <pc:picChg chg="add mod">
          <ac:chgData name="Mudit Sharma" userId="06f78f0a94443933" providerId="LiveId" clId="{953C2BAD-D46A-A647-B0E6-5A53B02D5EA6}" dt="2022-08-13T14:07:02.430" v="1742" actId="1076"/>
          <ac:picMkLst>
            <pc:docMk/>
            <pc:sldMk cId="188563343" sldId="268"/>
            <ac:picMk id="20" creationId="{1E94439D-64AC-215E-26D3-0B9195950D2E}"/>
          </ac:picMkLst>
        </pc:picChg>
        <pc:picChg chg="add mod">
          <ac:chgData name="Mudit Sharma" userId="06f78f0a94443933" providerId="LiveId" clId="{953C2BAD-D46A-A647-B0E6-5A53B02D5EA6}" dt="2022-08-13T14:07:00.255" v="1741" actId="14100"/>
          <ac:picMkLst>
            <pc:docMk/>
            <pc:sldMk cId="188563343" sldId="268"/>
            <ac:picMk id="23" creationId="{478A372F-584D-D110-312C-271751500B4A}"/>
          </ac:picMkLst>
        </pc:picChg>
        <pc:picChg chg="add mod">
          <ac:chgData name="Mudit Sharma" userId="06f78f0a94443933" providerId="LiveId" clId="{953C2BAD-D46A-A647-B0E6-5A53B02D5EA6}" dt="2022-08-13T14:07:04.741" v="1743" actId="1076"/>
          <ac:picMkLst>
            <pc:docMk/>
            <pc:sldMk cId="188563343" sldId="268"/>
            <ac:picMk id="25" creationId="{71A2F3B8-6830-7FF2-FD41-B95565A100B7}"/>
          </ac:picMkLst>
        </pc:picChg>
        <pc:cxnChg chg="mod">
          <ac:chgData name="Mudit Sharma" userId="06f78f0a94443933" providerId="LiveId" clId="{953C2BAD-D46A-A647-B0E6-5A53B02D5EA6}" dt="2022-08-13T12:01:12.908" v="688" actId="14100"/>
          <ac:cxnSpMkLst>
            <pc:docMk/>
            <pc:sldMk cId="188563343" sldId="268"/>
            <ac:cxnSpMk id="21" creationId="{EC0B3FB6-4399-108E-C80A-743F43C3F617}"/>
          </ac:cxnSpMkLst>
        </pc:cxnChg>
      </pc:sldChg>
      <pc:sldChg chg="addSp delSp modSp mod">
        <pc:chgData name="Mudit Sharma" userId="06f78f0a94443933" providerId="LiveId" clId="{953C2BAD-D46A-A647-B0E6-5A53B02D5EA6}" dt="2022-08-13T14:24:36.051" v="2243" actId="113"/>
        <pc:sldMkLst>
          <pc:docMk/>
          <pc:sldMk cId="817571271" sldId="269"/>
        </pc:sldMkLst>
        <pc:spChg chg="add mod">
          <ac:chgData name="Mudit Sharma" userId="06f78f0a94443933" providerId="LiveId" clId="{953C2BAD-D46A-A647-B0E6-5A53B02D5EA6}" dt="2022-08-13T02:08:30.243" v="426" actId="207"/>
          <ac:spMkLst>
            <pc:docMk/>
            <pc:sldMk cId="817571271" sldId="269"/>
            <ac:spMk id="3" creationId="{B990AA04-90F0-3BC3-DC5F-6E28D77E5AC7}"/>
          </ac:spMkLst>
        </pc:spChg>
        <pc:spChg chg="del">
          <ac:chgData name="Mudit Sharma" userId="06f78f0a94443933" providerId="LiveId" clId="{953C2BAD-D46A-A647-B0E6-5A53B02D5EA6}" dt="2022-08-12T13:18:12.894" v="271" actId="478"/>
          <ac:spMkLst>
            <pc:docMk/>
            <pc:sldMk cId="817571271" sldId="269"/>
            <ac:spMk id="17" creationId="{82B6A9EA-8643-7C5E-82F6-C65A95662D04}"/>
          </ac:spMkLst>
        </pc:spChg>
        <pc:spChg chg="mod">
          <ac:chgData name="Mudit Sharma" userId="06f78f0a94443933" providerId="LiveId" clId="{953C2BAD-D46A-A647-B0E6-5A53B02D5EA6}" dt="2022-08-13T14:24:36.051" v="2243" actId="113"/>
          <ac:spMkLst>
            <pc:docMk/>
            <pc:sldMk cId="817571271" sldId="269"/>
            <ac:spMk id="18" creationId="{268D7C6B-C6BA-11B9-4EFF-EA172345C283}"/>
          </ac:spMkLst>
        </pc:spChg>
        <pc:graphicFrameChg chg="modGraphic">
          <ac:chgData name="Mudit Sharma" userId="06f78f0a94443933" providerId="LiveId" clId="{953C2BAD-D46A-A647-B0E6-5A53B02D5EA6}" dt="2022-08-12T13:18:02.869" v="270" actId="20577"/>
          <ac:graphicFrameMkLst>
            <pc:docMk/>
            <pc:sldMk cId="817571271" sldId="269"/>
            <ac:graphicFrameMk id="15" creationId="{B469CCC4-985E-8EAD-7AA2-76F46320ED72}"/>
          </ac:graphicFrameMkLst>
        </pc:graphicFrameChg>
      </pc:sldChg>
      <pc:sldChg chg="addSp modSp mod">
        <pc:chgData name="Mudit Sharma" userId="06f78f0a94443933" providerId="LiveId" clId="{953C2BAD-D46A-A647-B0E6-5A53B02D5EA6}" dt="2022-08-13T12:33:31.240" v="1550" actId="20577"/>
        <pc:sldMkLst>
          <pc:docMk/>
          <pc:sldMk cId="3722023066" sldId="270"/>
        </pc:sldMkLst>
        <pc:spChg chg="add mod">
          <ac:chgData name="Mudit Sharma" userId="06f78f0a94443933" providerId="LiveId" clId="{953C2BAD-D46A-A647-B0E6-5A53B02D5EA6}" dt="2022-08-13T12:27:42.035" v="1282" actId="2085"/>
          <ac:spMkLst>
            <pc:docMk/>
            <pc:sldMk cId="3722023066" sldId="270"/>
            <ac:spMk id="3" creationId="{6749FAAE-63C1-0BF8-0124-F5579811DAD5}"/>
          </ac:spMkLst>
        </pc:spChg>
        <pc:spChg chg="add mod">
          <ac:chgData name="Mudit Sharma" userId="06f78f0a94443933" providerId="LiveId" clId="{953C2BAD-D46A-A647-B0E6-5A53B02D5EA6}" dt="2022-08-13T12:29:57.356" v="1325" actId="14100"/>
          <ac:spMkLst>
            <pc:docMk/>
            <pc:sldMk cId="3722023066" sldId="270"/>
            <ac:spMk id="4" creationId="{CFA0764B-F2A0-5464-3834-A8FC5C447329}"/>
          </ac:spMkLst>
        </pc:spChg>
        <pc:spChg chg="add mod">
          <ac:chgData name="Mudit Sharma" userId="06f78f0a94443933" providerId="LiveId" clId="{953C2BAD-D46A-A647-B0E6-5A53B02D5EA6}" dt="2022-08-13T12:29:57.356" v="1325" actId="14100"/>
          <ac:spMkLst>
            <pc:docMk/>
            <pc:sldMk cId="3722023066" sldId="270"/>
            <ac:spMk id="5" creationId="{73F10C84-F0F9-46F6-102B-7CF56B4CD55E}"/>
          </ac:spMkLst>
        </pc:spChg>
        <pc:spChg chg="add mod">
          <ac:chgData name="Mudit Sharma" userId="06f78f0a94443933" providerId="LiveId" clId="{953C2BAD-D46A-A647-B0E6-5A53B02D5EA6}" dt="2022-08-13T12:31:01.092" v="1395" actId="1076"/>
          <ac:spMkLst>
            <pc:docMk/>
            <pc:sldMk cId="3722023066" sldId="270"/>
            <ac:spMk id="6" creationId="{B9B2BDE5-295A-B388-A147-17889311D9DC}"/>
          </ac:spMkLst>
        </pc:spChg>
        <pc:spChg chg="add mod">
          <ac:chgData name="Mudit Sharma" userId="06f78f0a94443933" providerId="LiveId" clId="{953C2BAD-D46A-A647-B0E6-5A53B02D5EA6}" dt="2022-08-13T12:30:56.977" v="1394" actId="20577"/>
          <ac:spMkLst>
            <pc:docMk/>
            <pc:sldMk cId="3722023066" sldId="270"/>
            <ac:spMk id="7" creationId="{1911A334-FCFC-8ECE-D149-00988682E642}"/>
          </ac:spMkLst>
        </pc:spChg>
        <pc:graphicFrameChg chg="add mod modGraphic">
          <ac:chgData name="Mudit Sharma" userId="06f78f0a94443933" providerId="LiveId" clId="{953C2BAD-D46A-A647-B0E6-5A53B02D5EA6}" dt="2022-08-13T12:33:05.689" v="1527" actId="207"/>
          <ac:graphicFrameMkLst>
            <pc:docMk/>
            <pc:sldMk cId="3722023066" sldId="270"/>
            <ac:graphicFrameMk id="8" creationId="{9FCB5016-9DE5-76CB-94CE-13F4C122887D}"/>
          </ac:graphicFrameMkLst>
        </pc:graphicFrameChg>
        <pc:graphicFrameChg chg="add mod modGraphic">
          <ac:chgData name="Mudit Sharma" userId="06f78f0a94443933" providerId="LiveId" clId="{953C2BAD-D46A-A647-B0E6-5A53B02D5EA6}" dt="2022-08-13T12:33:31.240" v="1550" actId="20577"/>
          <ac:graphicFrameMkLst>
            <pc:docMk/>
            <pc:sldMk cId="3722023066" sldId="270"/>
            <ac:graphicFrameMk id="9" creationId="{A673233C-16C8-B5AA-B3E6-A103DA6F4C5D}"/>
          </ac:graphicFrameMkLst>
        </pc:graphicFrameChg>
      </pc:sldChg>
      <pc:sldChg chg="addSp modSp mod">
        <pc:chgData name="Mudit Sharma" userId="06f78f0a94443933" providerId="LiveId" clId="{953C2BAD-D46A-A647-B0E6-5A53B02D5EA6}" dt="2022-08-13T12:20:48.261" v="985" actId="1076"/>
        <pc:sldMkLst>
          <pc:docMk/>
          <pc:sldMk cId="1696939409" sldId="271"/>
        </pc:sldMkLst>
        <pc:spChg chg="add mod">
          <ac:chgData name="Mudit Sharma" userId="06f78f0a94443933" providerId="LiveId" clId="{953C2BAD-D46A-A647-B0E6-5A53B02D5EA6}" dt="2022-08-13T12:20:48.261" v="985" actId="1076"/>
          <ac:spMkLst>
            <pc:docMk/>
            <pc:sldMk cId="1696939409" sldId="271"/>
            <ac:spMk id="3" creationId="{BC2B8ED2-DB3F-126E-F53C-CE530E8E5702}"/>
          </ac:spMkLst>
        </pc:spChg>
        <pc:spChg chg="add mod">
          <ac:chgData name="Mudit Sharma" userId="06f78f0a94443933" providerId="LiveId" clId="{953C2BAD-D46A-A647-B0E6-5A53B02D5EA6}" dt="2022-08-13T12:17:38.315" v="980" actId="1076"/>
          <ac:spMkLst>
            <pc:docMk/>
            <pc:sldMk cId="1696939409" sldId="271"/>
            <ac:spMk id="5" creationId="{D37A2F7D-6FC3-EBF8-3246-AF954BF2E35F}"/>
          </ac:spMkLst>
        </pc:spChg>
        <pc:spChg chg="add mod">
          <ac:chgData name="Mudit Sharma" userId="06f78f0a94443933" providerId="LiveId" clId="{953C2BAD-D46A-A647-B0E6-5A53B02D5EA6}" dt="2022-08-13T12:17:48.055" v="983" actId="1076"/>
          <ac:spMkLst>
            <pc:docMk/>
            <pc:sldMk cId="1696939409" sldId="271"/>
            <ac:spMk id="6" creationId="{3DBD8113-5862-FDEB-E017-5D527DDF3789}"/>
          </ac:spMkLst>
        </pc:spChg>
        <pc:spChg chg="mod">
          <ac:chgData name="Mudit Sharma" userId="06f78f0a94443933" providerId="LiveId" clId="{953C2BAD-D46A-A647-B0E6-5A53B02D5EA6}" dt="2022-08-13T12:17:08.453" v="964" actId="20577"/>
          <ac:spMkLst>
            <pc:docMk/>
            <pc:sldMk cId="1696939409" sldId="271"/>
            <ac:spMk id="9" creationId="{3293171C-B128-B557-926D-10B46FE6DF18}"/>
          </ac:spMkLst>
        </pc:spChg>
      </pc:sldChg>
      <pc:sldChg chg="addSp delSp modSp mod">
        <pc:chgData name="Mudit Sharma" userId="06f78f0a94443933" providerId="LiveId" clId="{953C2BAD-D46A-A647-B0E6-5A53B02D5EA6}" dt="2022-08-13T12:21:42.143" v="1051" actId="20577"/>
        <pc:sldMkLst>
          <pc:docMk/>
          <pc:sldMk cId="325446440" sldId="272"/>
        </pc:sldMkLst>
        <pc:spChg chg="add mod">
          <ac:chgData name="Mudit Sharma" userId="06f78f0a94443933" providerId="LiveId" clId="{953C2BAD-D46A-A647-B0E6-5A53B02D5EA6}" dt="2022-08-13T12:21:23.088" v="1016" actId="1076"/>
          <ac:spMkLst>
            <pc:docMk/>
            <pc:sldMk cId="325446440" sldId="272"/>
            <ac:spMk id="3" creationId="{632BE53A-5EA9-1E49-1B5D-DCAE504BA832}"/>
          </ac:spMkLst>
        </pc:spChg>
        <pc:spChg chg="mod">
          <ac:chgData name="Mudit Sharma" userId="06f78f0a94443933" providerId="LiveId" clId="{953C2BAD-D46A-A647-B0E6-5A53B02D5EA6}" dt="2022-08-13T12:16:22.431" v="908" actId="14100"/>
          <ac:spMkLst>
            <pc:docMk/>
            <pc:sldMk cId="325446440" sldId="272"/>
            <ac:spMk id="5" creationId="{AD0D2AA0-BDD2-5275-8811-E1EE9379604A}"/>
          </ac:spMkLst>
        </pc:spChg>
        <pc:spChg chg="mod">
          <ac:chgData name="Mudit Sharma" userId="06f78f0a94443933" providerId="LiveId" clId="{953C2BAD-D46A-A647-B0E6-5A53B02D5EA6}" dt="2022-08-13T12:21:42.143" v="1051" actId="20577"/>
          <ac:spMkLst>
            <pc:docMk/>
            <pc:sldMk cId="325446440" sldId="272"/>
            <ac:spMk id="6" creationId="{4811E7C6-225D-21C2-F9C0-624288D049BA}"/>
          </ac:spMkLst>
        </pc:spChg>
        <pc:spChg chg="del">
          <ac:chgData name="Mudit Sharma" userId="06f78f0a94443933" providerId="LiveId" clId="{953C2BAD-D46A-A647-B0E6-5A53B02D5EA6}" dt="2022-08-13T12:11:38.164" v="826" actId="478"/>
          <ac:spMkLst>
            <pc:docMk/>
            <pc:sldMk cId="325446440" sldId="272"/>
            <ac:spMk id="9" creationId="{EF189039-BC3A-7AF0-AD7F-732CA57C1FA1}"/>
          </ac:spMkLst>
        </pc:spChg>
        <pc:spChg chg="del">
          <ac:chgData name="Mudit Sharma" userId="06f78f0a94443933" providerId="LiveId" clId="{953C2BAD-D46A-A647-B0E6-5A53B02D5EA6}" dt="2022-08-13T12:11:35.018" v="824" actId="478"/>
          <ac:spMkLst>
            <pc:docMk/>
            <pc:sldMk cId="325446440" sldId="272"/>
            <ac:spMk id="10" creationId="{06546505-69C1-98D6-61E3-A6DFB9E01381}"/>
          </ac:spMkLst>
        </pc:spChg>
        <pc:graphicFrameChg chg="modGraphic">
          <ac:chgData name="Mudit Sharma" userId="06f78f0a94443933" providerId="LiveId" clId="{953C2BAD-D46A-A647-B0E6-5A53B02D5EA6}" dt="2022-08-13T12:21:03.030" v="986" actId="113"/>
          <ac:graphicFrameMkLst>
            <pc:docMk/>
            <pc:sldMk cId="325446440" sldId="272"/>
            <ac:graphicFrameMk id="4" creationId="{B618D8CD-FA4E-0DB5-38CB-1F3546D382C0}"/>
          </ac:graphicFrameMkLst>
        </pc:graphicFrameChg>
        <pc:picChg chg="del">
          <ac:chgData name="Mudit Sharma" userId="06f78f0a94443933" providerId="LiveId" clId="{953C2BAD-D46A-A647-B0E6-5A53B02D5EA6}" dt="2022-08-13T12:11:32.840" v="823" actId="478"/>
          <ac:picMkLst>
            <pc:docMk/>
            <pc:sldMk cId="325446440" sldId="272"/>
            <ac:picMk id="7" creationId="{4B49BF69-B079-4828-672C-9E316F037452}"/>
          </ac:picMkLst>
        </pc:picChg>
        <pc:picChg chg="del">
          <ac:chgData name="Mudit Sharma" userId="06f78f0a94443933" providerId="LiveId" clId="{953C2BAD-D46A-A647-B0E6-5A53B02D5EA6}" dt="2022-08-13T12:11:36.412" v="825" actId="478"/>
          <ac:picMkLst>
            <pc:docMk/>
            <pc:sldMk cId="325446440" sldId="272"/>
            <ac:picMk id="8" creationId="{1E1414AB-550F-0A4C-8B92-0FC59BBAF904}"/>
          </ac:picMkLst>
        </pc:picChg>
      </pc:sldChg>
      <pc:sldChg chg="addSp delSp modSp new mod">
        <pc:chgData name="Mudit Sharma" userId="06f78f0a94443933" providerId="LiveId" clId="{953C2BAD-D46A-A647-B0E6-5A53B02D5EA6}" dt="2022-08-13T14:11:18.233" v="1770" actId="33524"/>
        <pc:sldMkLst>
          <pc:docMk/>
          <pc:sldMk cId="1633082029" sldId="273"/>
        </pc:sldMkLst>
        <pc:spChg chg="mod">
          <ac:chgData name="Mudit Sharma" userId="06f78f0a94443933" providerId="LiveId" clId="{953C2BAD-D46A-A647-B0E6-5A53B02D5EA6}" dt="2022-08-13T11:46:36.947" v="482" actId="2711"/>
          <ac:spMkLst>
            <pc:docMk/>
            <pc:sldMk cId="1633082029" sldId="273"/>
            <ac:spMk id="2" creationId="{4A200531-BF11-C720-DB07-DB811570674F}"/>
          </ac:spMkLst>
        </pc:spChg>
        <pc:spChg chg="del">
          <ac:chgData name="Mudit Sharma" userId="06f78f0a94443933" providerId="LiveId" clId="{953C2BAD-D46A-A647-B0E6-5A53B02D5EA6}" dt="2022-08-13T11:46:40.856" v="483" actId="478"/>
          <ac:spMkLst>
            <pc:docMk/>
            <pc:sldMk cId="1633082029" sldId="273"/>
            <ac:spMk id="3" creationId="{1EFD8E36-759D-1541-1FF8-6FE06AE3E2FD}"/>
          </ac:spMkLst>
        </pc:spChg>
        <pc:spChg chg="add mod">
          <ac:chgData name="Mudit Sharma" userId="06f78f0a94443933" providerId="LiveId" clId="{953C2BAD-D46A-A647-B0E6-5A53B02D5EA6}" dt="2022-08-13T14:11:18.233" v="1770" actId="33524"/>
          <ac:spMkLst>
            <pc:docMk/>
            <pc:sldMk cId="1633082029" sldId="273"/>
            <ac:spMk id="8" creationId="{017AC890-AF63-66E4-5763-C0F0F9B9A360}"/>
          </ac:spMkLst>
        </pc:spChg>
        <pc:picChg chg="add mod">
          <ac:chgData name="Mudit Sharma" userId="06f78f0a94443933" providerId="LiveId" clId="{953C2BAD-D46A-A647-B0E6-5A53B02D5EA6}" dt="2022-08-13T11:48:15.520" v="494" actId="1076"/>
          <ac:picMkLst>
            <pc:docMk/>
            <pc:sldMk cId="1633082029" sldId="273"/>
            <ac:picMk id="5" creationId="{3C7BFED8-B26B-C6A3-204A-EA2FA9736DAA}"/>
          </ac:picMkLst>
        </pc:picChg>
        <pc:picChg chg="add mod">
          <ac:chgData name="Mudit Sharma" userId="06f78f0a94443933" providerId="LiveId" clId="{953C2BAD-D46A-A647-B0E6-5A53B02D5EA6}" dt="2022-08-13T11:49:02.813" v="502" actId="1076"/>
          <ac:picMkLst>
            <pc:docMk/>
            <pc:sldMk cId="1633082029" sldId="273"/>
            <ac:picMk id="7" creationId="{757E3A03-3479-2B32-5988-7802199D644A}"/>
          </ac:picMkLst>
        </pc:picChg>
      </pc:sldChg>
      <pc:sldChg chg="new del">
        <pc:chgData name="Mudit Sharma" userId="06f78f0a94443933" providerId="LiveId" clId="{953C2BAD-D46A-A647-B0E6-5A53B02D5EA6}" dt="2022-08-13T12:23:06.444" v="1053" actId="680"/>
        <pc:sldMkLst>
          <pc:docMk/>
          <pc:sldMk cId="2547461931" sldId="274"/>
        </pc:sldMkLst>
      </pc:sldChg>
      <pc:sldChg chg="modSp new mod">
        <pc:chgData name="Mudit Sharma" userId="06f78f0a94443933" providerId="LiveId" clId="{953C2BAD-D46A-A647-B0E6-5A53B02D5EA6}" dt="2022-08-13T12:23:18.310" v="1064" actId="2711"/>
        <pc:sldMkLst>
          <pc:docMk/>
          <pc:sldMk cId="3520936017" sldId="274"/>
        </pc:sldMkLst>
        <pc:spChg chg="mod">
          <ac:chgData name="Mudit Sharma" userId="06f78f0a94443933" providerId="LiveId" clId="{953C2BAD-D46A-A647-B0E6-5A53B02D5EA6}" dt="2022-08-13T12:23:18.310" v="1064" actId="2711"/>
          <ac:spMkLst>
            <pc:docMk/>
            <pc:sldMk cId="3520936017" sldId="274"/>
            <ac:spMk id="2" creationId="{258C9D10-01F0-6544-4FA7-8CDFDEEBD8B7}"/>
          </ac:spMkLst>
        </pc:spChg>
      </pc:sldChg>
      <pc:sldChg chg="addSp delSp modSp new mod">
        <pc:chgData name="Mudit Sharma" userId="06f78f0a94443933" providerId="LiveId" clId="{953C2BAD-D46A-A647-B0E6-5A53B02D5EA6}" dt="2022-08-13T14:03:41.941" v="1731" actId="20577"/>
        <pc:sldMkLst>
          <pc:docMk/>
          <pc:sldMk cId="1276298935" sldId="275"/>
        </pc:sldMkLst>
        <pc:spChg chg="mod">
          <ac:chgData name="Mudit Sharma" userId="06f78f0a94443933" providerId="LiveId" clId="{953C2BAD-D46A-A647-B0E6-5A53B02D5EA6}" dt="2022-08-13T13:51:56.576" v="1641" actId="2711"/>
          <ac:spMkLst>
            <pc:docMk/>
            <pc:sldMk cId="1276298935" sldId="275"/>
            <ac:spMk id="2" creationId="{466669FF-B722-92B5-013F-0F839284B0BE}"/>
          </ac:spMkLst>
        </pc:spChg>
        <pc:spChg chg="del">
          <ac:chgData name="Mudit Sharma" userId="06f78f0a94443933" providerId="LiveId" clId="{953C2BAD-D46A-A647-B0E6-5A53B02D5EA6}" dt="2022-08-13T13:51:58.978" v="1642" actId="478"/>
          <ac:spMkLst>
            <pc:docMk/>
            <pc:sldMk cId="1276298935" sldId="275"/>
            <ac:spMk id="3" creationId="{DCC2CC1D-AD37-A421-9195-C27C5B786DDE}"/>
          </ac:spMkLst>
        </pc:spChg>
        <pc:spChg chg="add mod">
          <ac:chgData name="Mudit Sharma" userId="06f78f0a94443933" providerId="LiveId" clId="{953C2BAD-D46A-A647-B0E6-5A53B02D5EA6}" dt="2022-08-13T13:57:27.511" v="1685" actId="20577"/>
          <ac:spMkLst>
            <pc:docMk/>
            <pc:sldMk cId="1276298935" sldId="275"/>
            <ac:spMk id="6" creationId="{9C995603-B8B4-CCDF-F8C4-74066C16D160}"/>
          </ac:spMkLst>
        </pc:spChg>
        <pc:spChg chg="add mod">
          <ac:chgData name="Mudit Sharma" userId="06f78f0a94443933" providerId="LiveId" clId="{953C2BAD-D46A-A647-B0E6-5A53B02D5EA6}" dt="2022-08-13T14:03:08.085" v="1702"/>
          <ac:spMkLst>
            <pc:docMk/>
            <pc:sldMk cId="1276298935" sldId="275"/>
            <ac:spMk id="9" creationId="{48B256FE-024A-DA86-5935-9C2474AC8484}"/>
          </ac:spMkLst>
        </pc:spChg>
        <pc:spChg chg="add mod">
          <ac:chgData name="Mudit Sharma" userId="06f78f0a94443933" providerId="LiveId" clId="{953C2BAD-D46A-A647-B0E6-5A53B02D5EA6}" dt="2022-08-13T14:03:41.941" v="1731" actId="20577"/>
          <ac:spMkLst>
            <pc:docMk/>
            <pc:sldMk cId="1276298935" sldId="275"/>
            <ac:spMk id="12" creationId="{89907606-8616-D0E1-A6B4-6051891C9562}"/>
          </ac:spMkLst>
        </pc:spChg>
        <pc:picChg chg="add mod">
          <ac:chgData name="Mudit Sharma" userId="06f78f0a94443933" providerId="LiveId" clId="{953C2BAD-D46A-A647-B0E6-5A53B02D5EA6}" dt="2022-08-13T13:57:32.170" v="1686" actId="1076"/>
          <ac:picMkLst>
            <pc:docMk/>
            <pc:sldMk cId="1276298935" sldId="275"/>
            <ac:picMk id="5" creationId="{05F8B542-AA09-0B81-3005-F96434798CB8}"/>
          </ac:picMkLst>
        </pc:picChg>
        <pc:picChg chg="add mod">
          <ac:chgData name="Mudit Sharma" userId="06f78f0a94443933" providerId="LiveId" clId="{953C2BAD-D46A-A647-B0E6-5A53B02D5EA6}" dt="2022-08-13T13:57:24.087" v="1671" actId="1076"/>
          <ac:picMkLst>
            <pc:docMk/>
            <pc:sldMk cId="1276298935" sldId="275"/>
            <ac:picMk id="8" creationId="{84C3E29A-6968-9A68-09F5-B4CDAB07D4CC}"/>
          </ac:picMkLst>
        </pc:picChg>
        <pc:picChg chg="add mod">
          <ac:chgData name="Mudit Sharma" userId="06f78f0a94443933" providerId="LiveId" clId="{953C2BAD-D46A-A647-B0E6-5A53B02D5EA6}" dt="2022-08-13T14:03:30.303" v="1708" actId="1076"/>
          <ac:picMkLst>
            <pc:docMk/>
            <pc:sldMk cId="1276298935" sldId="275"/>
            <ac:picMk id="11" creationId="{945C94E4-43F6-96F2-E070-71B2088E4007}"/>
          </ac:picMkLst>
        </pc:picChg>
      </pc:sldChg>
      <pc:sldChg chg="addSp delSp modSp new mod">
        <pc:chgData name="Mudit Sharma" userId="06f78f0a94443933" providerId="LiveId" clId="{953C2BAD-D46A-A647-B0E6-5A53B02D5EA6}" dt="2022-08-13T14:22:28.644" v="2237" actId="14100"/>
        <pc:sldMkLst>
          <pc:docMk/>
          <pc:sldMk cId="543150023" sldId="276"/>
        </pc:sldMkLst>
        <pc:spChg chg="mod">
          <ac:chgData name="Mudit Sharma" userId="06f78f0a94443933" providerId="LiveId" clId="{953C2BAD-D46A-A647-B0E6-5A53B02D5EA6}" dt="2022-08-13T14:07:42.433" v="1765" actId="2711"/>
          <ac:spMkLst>
            <pc:docMk/>
            <pc:sldMk cId="543150023" sldId="276"/>
            <ac:spMk id="2" creationId="{B0114206-D507-8558-18BA-5EC42B4281BF}"/>
          </ac:spMkLst>
        </pc:spChg>
        <pc:spChg chg="del mod">
          <ac:chgData name="Mudit Sharma" userId="06f78f0a94443933" providerId="LiveId" clId="{953C2BAD-D46A-A647-B0E6-5A53B02D5EA6}" dt="2022-08-13T14:07:44.817" v="1767" actId="478"/>
          <ac:spMkLst>
            <pc:docMk/>
            <pc:sldMk cId="543150023" sldId="276"/>
            <ac:spMk id="3" creationId="{04DD7B12-6CBF-7FD5-053E-A40ADC97159F}"/>
          </ac:spMkLst>
        </pc:spChg>
        <pc:spChg chg="add mod">
          <ac:chgData name="Mudit Sharma" userId="06f78f0a94443933" providerId="LiveId" clId="{953C2BAD-D46A-A647-B0E6-5A53B02D5EA6}" dt="2022-08-13T14:17:01.921" v="1974" actId="14100"/>
          <ac:spMkLst>
            <pc:docMk/>
            <pc:sldMk cId="543150023" sldId="276"/>
            <ac:spMk id="4" creationId="{4C50250B-0BBC-EADC-8609-2408FE0C3E17}"/>
          </ac:spMkLst>
        </pc:spChg>
        <pc:spChg chg="add mod">
          <ac:chgData name="Mudit Sharma" userId="06f78f0a94443933" providerId="LiveId" clId="{953C2BAD-D46A-A647-B0E6-5A53B02D5EA6}" dt="2022-08-13T14:17:06.603" v="1976" actId="14100"/>
          <ac:spMkLst>
            <pc:docMk/>
            <pc:sldMk cId="543150023" sldId="276"/>
            <ac:spMk id="5" creationId="{A5BDA398-F1EC-4938-9C23-B38AC2720CAC}"/>
          </ac:spMkLst>
        </pc:spChg>
        <pc:spChg chg="add mod">
          <ac:chgData name="Mudit Sharma" userId="06f78f0a94443933" providerId="LiveId" clId="{953C2BAD-D46A-A647-B0E6-5A53B02D5EA6}" dt="2022-08-13T14:17:09.053" v="1977" actId="1076"/>
          <ac:spMkLst>
            <pc:docMk/>
            <pc:sldMk cId="543150023" sldId="276"/>
            <ac:spMk id="6" creationId="{4719E4E8-4D4F-1D75-9366-7B8CE9372CC1}"/>
          </ac:spMkLst>
        </pc:spChg>
        <pc:spChg chg="add mod">
          <ac:chgData name="Mudit Sharma" userId="06f78f0a94443933" providerId="LiveId" clId="{953C2BAD-D46A-A647-B0E6-5A53B02D5EA6}" dt="2022-08-13T14:19:30.332" v="2080" actId="1037"/>
          <ac:spMkLst>
            <pc:docMk/>
            <pc:sldMk cId="543150023" sldId="276"/>
            <ac:spMk id="7" creationId="{AEA96F2F-A80F-DB82-ADD4-B69E2DEDC5A0}"/>
          </ac:spMkLst>
        </pc:spChg>
        <pc:spChg chg="add mod">
          <ac:chgData name="Mudit Sharma" userId="06f78f0a94443933" providerId="LiveId" clId="{953C2BAD-D46A-A647-B0E6-5A53B02D5EA6}" dt="2022-08-13T14:19:30.332" v="2080" actId="1037"/>
          <ac:spMkLst>
            <pc:docMk/>
            <pc:sldMk cId="543150023" sldId="276"/>
            <ac:spMk id="8" creationId="{9BE90782-68BC-690E-9EB0-9C02F96B483B}"/>
          </ac:spMkLst>
        </pc:spChg>
        <pc:spChg chg="add mod">
          <ac:chgData name="Mudit Sharma" userId="06f78f0a94443933" providerId="LiveId" clId="{953C2BAD-D46A-A647-B0E6-5A53B02D5EA6}" dt="2022-08-13T14:19:30.332" v="2080" actId="1037"/>
          <ac:spMkLst>
            <pc:docMk/>
            <pc:sldMk cId="543150023" sldId="276"/>
            <ac:spMk id="9" creationId="{E7DF5723-AA84-6705-8585-51252ED7124C}"/>
          </ac:spMkLst>
        </pc:spChg>
        <pc:spChg chg="add mod">
          <ac:chgData name="Mudit Sharma" userId="06f78f0a94443933" providerId="LiveId" clId="{953C2BAD-D46A-A647-B0E6-5A53B02D5EA6}" dt="2022-08-13T14:19:30.332" v="2080" actId="1037"/>
          <ac:spMkLst>
            <pc:docMk/>
            <pc:sldMk cId="543150023" sldId="276"/>
            <ac:spMk id="10" creationId="{0D713A98-FB79-A2F4-AC19-204FBE25E761}"/>
          </ac:spMkLst>
        </pc:spChg>
        <pc:spChg chg="add mod">
          <ac:chgData name="Mudit Sharma" userId="06f78f0a94443933" providerId="LiveId" clId="{953C2BAD-D46A-A647-B0E6-5A53B02D5EA6}" dt="2022-08-13T14:20:20.411" v="2137" actId="207"/>
          <ac:spMkLst>
            <pc:docMk/>
            <pc:sldMk cId="543150023" sldId="276"/>
            <ac:spMk id="20" creationId="{0B3B044F-AE18-5401-C65C-C6CCFE2898DD}"/>
          </ac:spMkLst>
        </pc:spChg>
        <pc:spChg chg="add mod">
          <ac:chgData name="Mudit Sharma" userId="06f78f0a94443933" providerId="LiveId" clId="{953C2BAD-D46A-A647-B0E6-5A53B02D5EA6}" dt="2022-08-13T14:20:20.411" v="2137" actId="207"/>
          <ac:spMkLst>
            <pc:docMk/>
            <pc:sldMk cId="543150023" sldId="276"/>
            <ac:spMk id="21" creationId="{9F7AD007-7FE0-2469-856A-C50B7823000D}"/>
          </ac:spMkLst>
        </pc:spChg>
        <pc:spChg chg="add mod">
          <ac:chgData name="Mudit Sharma" userId="06f78f0a94443933" providerId="LiveId" clId="{953C2BAD-D46A-A647-B0E6-5A53B02D5EA6}" dt="2022-08-13T14:20:04.234" v="2136" actId="20577"/>
          <ac:spMkLst>
            <pc:docMk/>
            <pc:sldMk cId="543150023" sldId="276"/>
            <ac:spMk id="22" creationId="{B3D729F8-F280-F573-A026-35AD46F835AB}"/>
          </ac:spMkLst>
        </pc:spChg>
        <pc:spChg chg="add del">
          <ac:chgData name="Mudit Sharma" userId="06f78f0a94443933" providerId="LiveId" clId="{953C2BAD-D46A-A647-B0E6-5A53B02D5EA6}" dt="2022-08-13T14:20:40.032" v="2139" actId="11529"/>
          <ac:spMkLst>
            <pc:docMk/>
            <pc:sldMk cId="543150023" sldId="276"/>
            <ac:spMk id="23" creationId="{9B66A332-C36C-6868-0500-1369B13544C6}"/>
          </ac:spMkLst>
        </pc:spChg>
        <pc:spChg chg="add mod">
          <ac:chgData name="Mudit Sharma" userId="06f78f0a94443933" providerId="LiveId" clId="{953C2BAD-D46A-A647-B0E6-5A53B02D5EA6}" dt="2022-08-13T14:21:02.040" v="2144" actId="1076"/>
          <ac:spMkLst>
            <pc:docMk/>
            <pc:sldMk cId="543150023" sldId="276"/>
            <ac:spMk id="24" creationId="{95B561CE-8C94-7134-8B23-B87D267299F6}"/>
          </ac:spMkLst>
        </pc:spChg>
        <pc:spChg chg="add mod">
          <ac:chgData name="Mudit Sharma" userId="06f78f0a94443933" providerId="LiveId" clId="{953C2BAD-D46A-A647-B0E6-5A53B02D5EA6}" dt="2022-08-13T14:21:17.527" v="2148" actId="14100"/>
          <ac:spMkLst>
            <pc:docMk/>
            <pc:sldMk cId="543150023" sldId="276"/>
            <ac:spMk id="25" creationId="{1622DD33-E63E-EA78-D62C-0EF195D27CF8}"/>
          </ac:spMkLst>
        </pc:spChg>
        <pc:spChg chg="add mod">
          <ac:chgData name="Mudit Sharma" userId="06f78f0a94443933" providerId="LiveId" clId="{953C2BAD-D46A-A647-B0E6-5A53B02D5EA6}" dt="2022-08-13T14:22:11.743" v="2214" actId="14100"/>
          <ac:spMkLst>
            <pc:docMk/>
            <pc:sldMk cId="543150023" sldId="276"/>
            <ac:spMk id="26" creationId="{6F5B7FCB-06AE-AB47-BD31-EAAE88636944}"/>
          </ac:spMkLst>
        </pc:spChg>
        <pc:spChg chg="add mod">
          <ac:chgData name="Mudit Sharma" userId="06f78f0a94443933" providerId="LiveId" clId="{953C2BAD-D46A-A647-B0E6-5A53B02D5EA6}" dt="2022-08-13T14:21:56.509" v="2200" actId="1076"/>
          <ac:spMkLst>
            <pc:docMk/>
            <pc:sldMk cId="543150023" sldId="276"/>
            <ac:spMk id="27" creationId="{DFCE5D60-B615-72ED-6EA1-5F7340739511}"/>
          </ac:spMkLst>
        </pc:spChg>
        <pc:spChg chg="add mod">
          <ac:chgData name="Mudit Sharma" userId="06f78f0a94443933" providerId="LiveId" clId="{953C2BAD-D46A-A647-B0E6-5A53B02D5EA6}" dt="2022-08-13T14:22:03.551" v="2211" actId="20577"/>
          <ac:spMkLst>
            <pc:docMk/>
            <pc:sldMk cId="543150023" sldId="276"/>
            <ac:spMk id="28" creationId="{0CB55A5C-2F37-80A9-07A8-119FC3777D00}"/>
          </ac:spMkLst>
        </pc:spChg>
        <pc:spChg chg="add mod">
          <ac:chgData name="Mudit Sharma" userId="06f78f0a94443933" providerId="LiveId" clId="{953C2BAD-D46A-A647-B0E6-5A53B02D5EA6}" dt="2022-08-13T14:22:28.644" v="2237" actId="14100"/>
          <ac:spMkLst>
            <pc:docMk/>
            <pc:sldMk cId="543150023" sldId="276"/>
            <ac:spMk id="29" creationId="{089A882F-5A2D-C7AA-815B-304773DBDFC1}"/>
          </ac:spMkLst>
        </pc:spChg>
        <pc:cxnChg chg="add mod">
          <ac:chgData name="Mudit Sharma" userId="06f78f0a94443933" providerId="LiveId" clId="{953C2BAD-D46A-A647-B0E6-5A53B02D5EA6}" dt="2022-08-13T14:19:30.332" v="2080" actId="1037"/>
          <ac:cxnSpMkLst>
            <pc:docMk/>
            <pc:sldMk cId="543150023" sldId="276"/>
            <ac:cxnSpMk id="12" creationId="{41018F2F-BC90-D30C-8C76-7332ABA315D9}"/>
          </ac:cxnSpMkLst>
        </pc:cxnChg>
        <pc:cxnChg chg="add mod">
          <ac:chgData name="Mudit Sharma" userId="06f78f0a94443933" providerId="LiveId" clId="{953C2BAD-D46A-A647-B0E6-5A53B02D5EA6}" dt="2022-08-13T14:19:30.332" v="2080" actId="1037"/>
          <ac:cxnSpMkLst>
            <pc:docMk/>
            <pc:sldMk cId="543150023" sldId="276"/>
            <ac:cxnSpMk id="13" creationId="{EE2A6471-2737-EB64-BB51-70BE29191AEF}"/>
          </ac:cxnSpMkLst>
        </pc:cxnChg>
        <pc:cxnChg chg="add mod">
          <ac:chgData name="Mudit Sharma" userId="06f78f0a94443933" providerId="LiveId" clId="{953C2BAD-D46A-A647-B0E6-5A53B02D5EA6}" dt="2022-08-13T14:19:30.332" v="2080" actId="1037"/>
          <ac:cxnSpMkLst>
            <pc:docMk/>
            <pc:sldMk cId="543150023" sldId="276"/>
            <ac:cxnSpMk id="19" creationId="{EFD78171-24FC-258B-26FB-0AC2C85C866C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40BBFC-7F9F-F94C-8C84-F56468B54B09}" type="datetimeFigureOut">
              <a:rPr lang="en-US" smtClean="0"/>
              <a:t>8/11/22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61BF55-C4E2-124B-AE4D-053AD72E5A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673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1BF55-C4E2-124B-AE4D-053AD72E5A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634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61BF55-C4E2-124B-AE4D-053AD72E5A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291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70386-13BC-E1A2-7677-96F9FEC7C0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574934-F994-CEA5-FD36-911CC0DDFA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41B37-7601-F2D1-C798-88128091D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B308A-AE65-DDCD-E2D8-9181B48BE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21C07-5131-9B4B-713C-40DCD35CB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4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D88D7-2910-84C1-DECD-85DF0C489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86F26B-5EE0-C27A-22E7-9D53D2EF53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B9E69-9B60-311E-29BF-4178D1A2E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CA2C5-70A4-81D5-2E33-50129FB21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4DCEC-360A-BBBD-82CB-54DD15B21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897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D0358-DA12-4D03-4BD3-93D82747BA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D1A8CA-6EB5-0C02-36D2-DE6AA026B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F60B6-549C-BA3C-89D3-99E4CD9A3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005D7-C84F-FD21-471E-AE77A7457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1C602-F7B7-8A90-C93B-D174D78BE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06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E216E-9CC4-C0E1-C0C6-A79BEC0F5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0FE44-A25B-CA4E-77FD-E94754910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0D62F-0D29-90A6-2596-8CC824C82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DEA97-3AAA-2135-9850-EA743615C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CA4E5-7E6B-4D99-8F5D-BD27C70B3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790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7E8C3-0417-97F2-2C9E-76C095988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9878A-BEFD-62A9-F861-F7F203A92E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75538-95AF-8F7E-FE47-1F5528A4ED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EE7D9-9503-30C6-D004-3A35E05F8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5B11C-6AA3-A5FC-B443-4183AADC1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803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9A815-2A99-8577-A34B-FE45E5441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62FB6-53AC-42AA-4674-EAB3B0054A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1A06D2-EFB0-81AA-2E20-78B953F82C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9326D-FB57-B1A4-399F-DC538D7F4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EEEBA-86DD-5A97-AD19-2BD8B1055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E620A-5B52-D7D5-D505-E974E1864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40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2575A-609F-4373-8D2D-4C5B193ED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B19AD-3692-AFAD-8A8B-69EE10BBA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944364-CA30-E889-B783-E0E65B48E2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F0536-11E7-5DAB-31F3-441F916DB6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DAF9F4-A008-89E3-29D9-6E051ABD8D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FD1F89-26F7-FDDC-A6A6-722F32CFB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97D042-9244-B4AB-DF19-1100C7C93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AA3B29-3878-CE8A-36A6-502AFDC8F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47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EF801-2609-8450-C173-21EF020AE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9816F6-5B68-686C-BA77-071D94A4E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52DFAE-4A1C-870C-CC47-1372C3CAC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78650C-0252-4DF1-C498-112302767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98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A6700E-32E8-2FAE-B8C6-FFE671052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BDF794-9337-4B75-4564-52DFC4A4E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D3D3D-BA14-8624-3A58-7A481AC1A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62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39CC-E408-3BA0-FC49-E3721B05A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5624B-0287-C42C-5952-67C132016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F56F4D-AD65-80D4-84EA-F2DDD3CDB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05570D-D46E-1641-BC33-B34DE3380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D6413A-D7C4-F825-34CD-EC0468A4F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CB10BB-3E68-70D4-2E02-DDA08E0A8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267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ADA20-EEA8-3E6D-46A2-0E1A09BD8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2F2761-0124-69BC-DCD4-E404F810FC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936F64-439E-44F7-6D93-5295EAC375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984825-B54C-25E3-F7C9-088D2CF2C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163B39-D58C-9028-4ED1-FAD791D78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D46FFB-7246-E85D-B9EE-7C69228BE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79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4C7324-7645-D084-6047-58505568C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D7C2B3-E737-C42B-7F80-75F5B4C7B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2373B-3D7C-611F-1073-8F4CA4E99F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15417-F3A6-2B4B-9E34-B2A7D291A6F8}" type="datetimeFigureOut">
              <a:rPr lang="en-US" smtClean="0"/>
              <a:t>8/11/22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F5A21-AB0B-BF75-1455-71C4586365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0513F-BC8E-9EC4-4240-383CC9A14E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427DD-D1B6-9B40-B95F-AAFD1B8F2E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95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B9E0C-2351-A278-15EF-F8D6B7EB77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73237"/>
            <a:ext cx="9144000" cy="1655763"/>
          </a:xfrm>
        </p:spPr>
        <p:txBody>
          <a:bodyPr anchor="ctr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House Pricing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9BEF51-EDB8-8A18-338B-7299C18F85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 6</a:t>
            </a:r>
          </a:p>
        </p:txBody>
      </p:sp>
    </p:spTree>
    <p:extLst>
      <p:ext uri="{BB962C8B-B14F-4D97-AF65-F5344CB8AC3E}">
        <p14:creationId xmlns:p14="http://schemas.microsoft.com/office/powerpoint/2010/main" val="1322668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4F1CF-59A6-689B-FB0F-D459AD29E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56206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Regularized Regression</a:t>
            </a:r>
          </a:p>
        </p:txBody>
      </p:sp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A4EB71EC-41E7-B1EC-C2F7-B788984DD2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653031"/>
              </p:ext>
            </p:extLst>
          </p:nvPr>
        </p:nvGraphicFramePr>
        <p:xfrm>
          <a:off x="462501" y="5705680"/>
          <a:ext cx="32639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1950">
                  <a:extLst>
                    <a:ext uri="{9D8B030D-6E8A-4147-A177-3AD203B41FA5}">
                      <a16:colId xmlns:a16="http://schemas.microsoft.com/office/drawing/2014/main" val="4004104783"/>
                    </a:ext>
                  </a:extLst>
                </a:gridCol>
                <a:gridCol w="1631950">
                  <a:extLst>
                    <a:ext uri="{9D8B030D-6E8A-4147-A177-3AD203B41FA5}">
                      <a16:colId xmlns:a16="http://schemas.microsoft.com/office/drawing/2014/main" val="321274559"/>
                    </a:ext>
                  </a:extLst>
                </a:gridCol>
              </a:tblGrid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969899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Train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0.5016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59012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Test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0.5836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525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E1E92426-511B-4204-BE7B-E50D2680152B}"/>
              </a:ext>
            </a:extLst>
          </p:cNvPr>
          <p:cNvSpPr/>
          <p:nvPr/>
        </p:nvSpPr>
        <p:spPr>
          <a:xfrm>
            <a:off x="462501" y="838900"/>
            <a:ext cx="3175001" cy="31342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Lasso Regression</a:t>
            </a:r>
          </a:p>
        </p:txBody>
      </p:sp>
      <p:graphicFrame>
        <p:nvGraphicFramePr>
          <p:cNvPr id="10" name="Table 3">
            <a:extLst>
              <a:ext uri="{FF2B5EF4-FFF2-40B4-BE49-F238E27FC236}">
                <a16:creationId xmlns:a16="http://schemas.microsoft.com/office/drawing/2014/main" id="{1DA17416-9143-8E75-560F-CB0C6A2700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4602999"/>
              </p:ext>
            </p:extLst>
          </p:nvPr>
        </p:nvGraphicFramePr>
        <p:xfrm>
          <a:off x="4464050" y="5705680"/>
          <a:ext cx="32639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1950">
                  <a:extLst>
                    <a:ext uri="{9D8B030D-6E8A-4147-A177-3AD203B41FA5}">
                      <a16:colId xmlns:a16="http://schemas.microsoft.com/office/drawing/2014/main" val="4004104783"/>
                    </a:ext>
                  </a:extLst>
                </a:gridCol>
                <a:gridCol w="1631950">
                  <a:extLst>
                    <a:ext uri="{9D8B030D-6E8A-4147-A177-3AD203B41FA5}">
                      <a16:colId xmlns:a16="http://schemas.microsoft.com/office/drawing/2014/main" val="321274559"/>
                    </a:ext>
                  </a:extLst>
                </a:gridCol>
              </a:tblGrid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969899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Train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0.6112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59012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Test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0.6198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5259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7EE153A6-23EF-1E1B-99B6-DCDB1A3EFA4C}"/>
              </a:ext>
            </a:extLst>
          </p:cNvPr>
          <p:cNvSpPr/>
          <p:nvPr/>
        </p:nvSpPr>
        <p:spPr>
          <a:xfrm>
            <a:off x="4552949" y="838900"/>
            <a:ext cx="3130551" cy="31342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Ridge Regression</a:t>
            </a:r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354A0DA1-CE81-149B-A4C6-83F10832C1B8}"/>
              </a:ext>
            </a:extLst>
          </p:cNvPr>
          <p:cNvSpPr/>
          <p:nvPr/>
        </p:nvSpPr>
        <p:spPr>
          <a:xfrm rot="5400000">
            <a:off x="5549753" y="3017096"/>
            <a:ext cx="4682222" cy="325830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D07D89-A60A-A9A7-AD40-30CF1A6C0E51}"/>
              </a:ext>
            </a:extLst>
          </p:cNvPr>
          <p:cNvSpPr/>
          <p:nvPr/>
        </p:nvSpPr>
        <p:spPr>
          <a:xfrm>
            <a:off x="8098228" y="838900"/>
            <a:ext cx="4093772" cy="2071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OUTCOME:</a:t>
            </a:r>
          </a:p>
          <a:p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Ridge Regression performs at par with OLS</a:t>
            </a: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Performance of Lasso is worse amongst all the models</a:t>
            </a: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Lasso Removes non-correlated columns (ocean proximity...)</a:t>
            </a:r>
          </a:p>
        </p:txBody>
      </p:sp>
      <p:sp>
        <p:nvSpPr>
          <p:cNvPr id="16" name="Notched Right Arrow 15">
            <a:extLst>
              <a:ext uri="{FF2B5EF4-FFF2-40B4-BE49-F238E27FC236}">
                <a16:creationId xmlns:a16="http://schemas.microsoft.com/office/drawing/2014/main" id="{10A88E3E-D12F-DB32-B237-4B372385537C}"/>
              </a:ext>
            </a:extLst>
          </p:cNvPr>
          <p:cNvSpPr/>
          <p:nvPr/>
        </p:nvSpPr>
        <p:spPr>
          <a:xfrm rot="5400000">
            <a:off x="9695253" y="3165798"/>
            <a:ext cx="614496" cy="285226"/>
          </a:xfrm>
          <a:prstGeom prst="notch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B513349-B2AC-CA10-F5A1-AD265CCB4F60}"/>
              </a:ext>
            </a:extLst>
          </p:cNvPr>
          <p:cNvSpPr/>
          <p:nvPr/>
        </p:nvSpPr>
        <p:spPr>
          <a:xfrm>
            <a:off x="8053779" y="3851945"/>
            <a:ext cx="4093772" cy="6144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Amongst linear regression OLS/ Ridge is the best model</a:t>
            </a:r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627566-52F3-E6D2-8FA8-49BD161E4185}"/>
              </a:ext>
            </a:extLst>
          </p:cNvPr>
          <p:cNvSpPr/>
          <p:nvPr/>
        </p:nvSpPr>
        <p:spPr>
          <a:xfrm>
            <a:off x="8098228" y="4793518"/>
            <a:ext cx="4093772" cy="1735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Reason multi-collinearity is acceptable in the model mainly on account of these variables may have a correlated relationship. However, independently contributing to the model. </a:t>
            </a:r>
          </a:p>
          <a:p>
            <a:pPr algn="ctr"/>
            <a:endParaRPr lang="en-US" sz="1400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4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Example: BMI = Kg/m2 where both weight and height have a relationship, but predicting BMI with one alone is not accurate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35EE70A0-0437-4AB1-0C12-9F0B851AF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750" y="1155700"/>
            <a:ext cx="3238500" cy="4546600"/>
          </a:xfrm>
          <a:prstGeom prst="rect">
            <a:avLst/>
          </a:prstGeom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F571BB95-DB74-1AD6-C672-F5B92083B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77" y="1155700"/>
            <a:ext cx="3267224" cy="451608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004F2AE-E131-B572-CFA0-0DB30799D278}"/>
              </a:ext>
            </a:extLst>
          </p:cNvPr>
          <p:cNvSpPr/>
          <p:nvPr/>
        </p:nvSpPr>
        <p:spPr>
          <a:xfrm>
            <a:off x="2806987" y="5370948"/>
            <a:ext cx="827190" cy="24328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874436-F2F5-EE6B-EF89-5A05764853CE}"/>
              </a:ext>
            </a:extLst>
          </p:cNvPr>
          <p:cNvSpPr/>
          <p:nvPr/>
        </p:nvSpPr>
        <p:spPr>
          <a:xfrm>
            <a:off x="2806987" y="4671877"/>
            <a:ext cx="827190" cy="24328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0.00</a:t>
            </a:r>
          </a:p>
        </p:txBody>
      </p:sp>
    </p:spTree>
    <p:extLst>
      <p:ext uri="{BB962C8B-B14F-4D97-AF65-F5344CB8AC3E}">
        <p14:creationId xmlns:p14="http://schemas.microsoft.com/office/powerpoint/2010/main" val="39283255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00531-BF11-C720-DB07-DB8115706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681037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Comparison of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Gridsearch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Results of Regression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3C7BFED8-B26B-C6A3-204A-EA2FA9736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21" y="681037"/>
            <a:ext cx="7278644" cy="1938622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757E3A03-3479-2B32-5988-7802199D6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521" y="3062719"/>
            <a:ext cx="4124852" cy="355730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17AC890-AF63-66E4-5763-C0F0F9B9A360}"/>
              </a:ext>
            </a:extLst>
          </p:cNvPr>
          <p:cNvSpPr/>
          <p:nvPr/>
        </p:nvSpPr>
        <p:spPr>
          <a:xfrm>
            <a:off x="7497165" y="836142"/>
            <a:ext cx="4093772" cy="20714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OUTCOME:</a:t>
            </a:r>
          </a:p>
          <a:p>
            <a:endParaRPr lang="en-US" sz="16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16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Gridsearch</a:t>
            </a: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gives parameters for Lasso/ Ridge in such a way that model is very similar to OLS</a:t>
            </a:r>
          </a:p>
          <a:p>
            <a:pPr marL="342900" indent="-342900">
              <a:buAutoNum type="arabicPeriod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no significant difference between 3 models, and anyone can be used</a:t>
            </a:r>
          </a:p>
        </p:txBody>
      </p:sp>
    </p:spTree>
    <p:extLst>
      <p:ext uri="{BB962C8B-B14F-4D97-AF65-F5344CB8AC3E}">
        <p14:creationId xmlns:p14="http://schemas.microsoft.com/office/powerpoint/2010/main" val="1633082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0F8C7-21E0-3F8D-0417-46A078C59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68103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KNN Regression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33E871-2D48-CEA7-EEE9-E39A31D36DEE}"/>
              </a:ext>
            </a:extLst>
          </p:cNvPr>
          <p:cNvSpPr/>
          <p:nvPr/>
        </p:nvSpPr>
        <p:spPr>
          <a:xfrm>
            <a:off x="268448" y="973122"/>
            <a:ext cx="3020036" cy="5117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Running K-NN 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2A0D55B-6ED2-127B-C265-DF0262BF1C20}"/>
              </a:ext>
            </a:extLst>
          </p:cNvPr>
          <p:cNvSpPr txBox="1"/>
          <p:nvPr/>
        </p:nvSpPr>
        <p:spPr>
          <a:xfrm>
            <a:off x="268447" y="1619075"/>
            <a:ext cx="64595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Parameters for K-NN:</a:t>
            </a:r>
          </a:p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n_neighbors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– defining the number of nearest points for regression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metric -  what kind of distance metric to choose the nearest points</a:t>
            </a:r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E98BB5DF-A462-97B6-113D-86A23FE3C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7650" y="1412373"/>
            <a:ext cx="2755900" cy="7747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C28900-A57F-77B8-476E-E8EDD271F43F}"/>
              </a:ext>
            </a:extLst>
          </p:cNvPr>
          <p:cNvSpPr txBox="1"/>
          <p:nvPr/>
        </p:nvSpPr>
        <p:spPr>
          <a:xfrm>
            <a:off x="7348753" y="1146297"/>
            <a:ext cx="19430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Canberra Distance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D83802CB-C055-CA2B-3B3F-9D63C6BBD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1050" y="2450072"/>
            <a:ext cx="4762500" cy="6223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075DB21-025D-8AF1-7665-D285803D74E5}"/>
              </a:ext>
            </a:extLst>
          </p:cNvPr>
          <p:cNvSpPr txBox="1"/>
          <p:nvPr/>
        </p:nvSpPr>
        <p:spPr>
          <a:xfrm>
            <a:off x="7348754" y="2187073"/>
            <a:ext cx="19430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Euclidian Distance</a:t>
            </a:r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45CCFE8-02E6-F253-DECC-A2807B2CC9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91550" y="3334779"/>
            <a:ext cx="3302000" cy="9017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F09AC2C-FCDB-C1FC-B7AD-1DA33397FC6E}"/>
              </a:ext>
            </a:extLst>
          </p:cNvPr>
          <p:cNvSpPr txBox="1"/>
          <p:nvPr/>
        </p:nvSpPr>
        <p:spPr>
          <a:xfrm>
            <a:off x="7348754" y="3259723"/>
            <a:ext cx="21475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Minkowski</a:t>
            </a:r>
            <a:r>
              <a:rPr lang="en-US" sz="16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Distance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48C6ADB-0183-2039-4BC3-9D1033B1895F}"/>
              </a:ext>
            </a:extLst>
          </p:cNvPr>
          <p:cNvSpPr/>
          <p:nvPr/>
        </p:nvSpPr>
        <p:spPr>
          <a:xfrm>
            <a:off x="7348753" y="774171"/>
            <a:ext cx="3020036" cy="3087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Distance Metrics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D20EB3B-27C8-3AE0-246A-3DE1536D9B53}"/>
              </a:ext>
            </a:extLst>
          </p:cNvPr>
          <p:cNvSpPr/>
          <p:nvPr/>
        </p:nvSpPr>
        <p:spPr>
          <a:xfrm>
            <a:off x="268447" y="3132245"/>
            <a:ext cx="3020036" cy="51172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Grid-search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7E4C7F-5F03-F202-2F7E-559B9C427FBE}"/>
              </a:ext>
            </a:extLst>
          </p:cNvPr>
          <p:cNvSpPr txBox="1"/>
          <p:nvPr/>
        </p:nvSpPr>
        <p:spPr>
          <a:xfrm>
            <a:off x="268447" y="3669628"/>
            <a:ext cx="64595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 will use grid-search to find out the best parameters for the model. </a:t>
            </a:r>
          </a:p>
        </p:txBody>
      </p:sp>
      <p:sp>
        <p:nvSpPr>
          <p:cNvPr id="18" name="Notched Right Arrow 17">
            <a:extLst>
              <a:ext uri="{FF2B5EF4-FFF2-40B4-BE49-F238E27FC236}">
                <a16:creationId xmlns:a16="http://schemas.microsoft.com/office/drawing/2014/main" id="{F86AAAEA-6DC1-D32C-F791-170EAD62606A}"/>
              </a:ext>
            </a:extLst>
          </p:cNvPr>
          <p:cNvSpPr/>
          <p:nvPr/>
        </p:nvSpPr>
        <p:spPr>
          <a:xfrm rot="5400000">
            <a:off x="2961312" y="4393747"/>
            <a:ext cx="654341" cy="285226"/>
          </a:xfrm>
          <a:prstGeom prst="notch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33F75C-01F8-AA8E-1A77-E68928CA582A}"/>
              </a:ext>
            </a:extLst>
          </p:cNvPr>
          <p:cNvSpPr txBox="1"/>
          <p:nvPr/>
        </p:nvSpPr>
        <p:spPr>
          <a:xfrm>
            <a:off x="268447" y="5032909"/>
            <a:ext cx="35149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Parameters for the best model are:</a:t>
            </a:r>
          </a:p>
          <a:p>
            <a:pPr marL="342900" indent="-342900">
              <a:buAutoNum type="arabicPeriod"/>
            </a:pP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n_neighbors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= 9</a:t>
            </a:r>
          </a:p>
          <a:p>
            <a:pPr marL="342900" indent="-342900">
              <a:buAutoNum type="arabicPeriod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Metric =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euclidean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0" name="Table 3">
            <a:extLst>
              <a:ext uri="{FF2B5EF4-FFF2-40B4-BE49-F238E27FC236}">
                <a16:creationId xmlns:a16="http://schemas.microsoft.com/office/drawing/2014/main" id="{0FBE0A2D-BD8D-3FCF-0B4A-AA7ED926D2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8173289"/>
              </p:ext>
            </p:extLst>
          </p:nvPr>
        </p:nvGraphicFramePr>
        <p:xfrm>
          <a:off x="4464050" y="5135228"/>
          <a:ext cx="32639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1950">
                  <a:extLst>
                    <a:ext uri="{9D8B030D-6E8A-4147-A177-3AD203B41FA5}">
                      <a16:colId xmlns:a16="http://schemas.microsoft.com/office/drawing/2014/main" val="4004104783"/>
                    </a:ext>
                  </a:extLst>
                </a:gridCol>
                <a:gridCol w="1631950">
                  <a:extLst>
                    <a:ext uri="{9D8B030D-6E8A-4147-A177-3AD203B41FA5}">
                      <a16:colId xmlns:a16="http://schemas.microsoft.com/office/drawing/2014/main" val="321274559"/>
                    </a:ext>
                  </a:extLst>
                </a:gridCol>
              </a:tblGrid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969899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Train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0.7513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59012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Test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0.6858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5259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C1E14613-37A2-9659-9A6C-4CC362D02D0C}"/>
              </a:ext>
            </a:extLst>
          </p:cNvPr>
          <p:cNvSpPr txBox="1"/>
          <p:nvPr/>
        </p:nvSpPr>
        <p:spPr>
          <a:xfrm>
            <a:off x="8107552" y="5377431"/>
            <a:ext cx="3514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Test and Train results both are better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481548-0D3F-ECBC-2E48-37ACD6AFA0A4}"/>
              </a:ext>
            </a:extLst>
          </p:cNvPr>
          <p:cNvSpPr txBox="1"/>
          <p:nvPr/>
        </p:nvSpPr>
        <p:spPr>
          <a:xfrm>
            <a:off x="268447" y="6329130"/>
            <a:ext cx="11354093" cy="30777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Note: While the train results pre-</a:t>
            </a:r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gridsearch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may be better post-</a:t>
            </a:r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gridsearch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. However, due to cross validation the test results will be better</a:t>
            </a:r>
          </a:p>
        </p:txBody>
      </p:sp>
    </p:spTree>
    <p:extLst>
      <p:ext uri="{BB962C8B-B14F-4D97-AF65-F5344CB8AC3E}">
        <p14:creationId xmlns:p14="http://schemas.microsoft.com/office/powerpoint/2010/main" val="1112443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5293A-8069-1C8B-D2F5-BF37AA80C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0515600" cy="66278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Tree-based models</a:t>
            </a:r>
          </a:p>
        </p:txBody>
      </p:sp>
      <p:graphicFrame>
        <p:nvGraphicFramePr>
          <p:cNvPr id="5" name="Table 3">
            <a:extLst>
              <a:ext uri="{FF2B5EF4-FFF2-40B4-BE49-F238E27FC236}">
                <a16:creationId xmlns:a16="http://schemas.microsoft.com/office/drawing/2014/main" id="{7D6F0360-02DE-C4A2-6E4A-24F5A0DF65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6552127"/>
              </p:ext>
            </p:extLst>
          </p:nvPr>
        </p:nvGraphicFramePr>
        <p:xfrm>
          <a:off x="177276" y="1184014"/>
          <a:ext cx="32639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1950">
                  <a:extLst>
                    <a:ext uri="{9D8B030D-6E8A-4147-A177-3AD203B41FA5}">
                      <a16:colId xmlns:a16="http://schemas.microsoft.com/office/drawing/2014/main" val="4004104783"/>
                    </a:ext>
                  </a:extLst>
                </a:gridCol>
                <a:gridCol w="1631950">
                  <a:extLst>
                    <a:ext uri="{9D8B030D-6E8A-4147-A177-3AD203B41FA5}">
                      <a16:colId xmlns:a16="http://schemas.microsoft.com/office/drawing/2014/main" val="321274559"/>
                    </a:ext>
                  </a:extLst>
                </a:gridCol>
              </a:tblGrid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969899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Train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0.7631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59012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Test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0.6544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525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186DE33D-243C-A6C9-5131-0C65F81D6A03}"/>
              </a:ext>
            </a:extLst>
          </p:cNvPr>
          <p:cNvSpPr/>
          <p:nvPr/>
        </p:nvSpPr>
        <p:spPr>
          <a:xfrm>
            <a:off x="177276" y="778139"/>
            <a:ext cx="3263900" cy="3087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Tree Regression</a:t>
            </a:r>
          </a:p>
        </p:txBody>
      </p:sp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id="{B9949D18-8EE4-BCD0-05CE-3344617885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3992982"/>
              </p:ext>
            </p:extLst>
          </p:nvPr>
        </p:nvGraphicFramePr>
        <p:xfrm>
          <a:off x="177276" y="2871600"/>
          <a:ext cx="32639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1950">
                  <a:extLst>
                    <a:ext uri="{9D8B030D-6E8A-4147-A177-3AD203B41FA5}">
                      <a16:colId xmlns:a16="http://schemas.microsoft.com/office/drawing/2014/main" val="4004104783"/>
                    </a:ext>
                  </a:extLst>
                </a:gridCol>
                <a:gridCol w="1631950">
                  <a:extLst>
                    <a:ext uri="{9D8B030D-6E8A-4147-A177-3AD203B41FA5}">
                      <a16:colId xmlns:a16="http://schemas.microsoft.com/office/drawing/2014/main" val="321274559"/>
                    </a:ext>
                  </a:extLst>
                </a:gridCol>
              </a:tblGrid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969899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Train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0.9581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59012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Test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0.7736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5259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CEB74C2-CAB0-5017-826A-197021DB6618}"/>
              </a:ext>
            </a:extLst>
          </p:cNvPr>
          <p:cNvSpPr/>
          <p:nvPr/>
        </p:nvSpPr>
        <p:spPr>
          <a:xfrm>
            <a:off x="177276" y="2465725"/>
            <a:ext cx="3263900" cy="3087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 Regression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49C909-2299-985E-C565-9A270116E8C0}"/>
              </a:ext>
            </a:extLst>
          </p:cNvPr>
          <p:cNvSpPr/>
          <p:nvPr/>
        </p:nvSpPr>
        <p:spPr>
          <a:xfrm>
            <a:off x="4619392" y="778139"/>
            <a:ext cx="3514988" cy="3087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 Parameters for Grid Search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052AFE-7B2F-C9D0-1AF0-F05778C24DAD}"/>
              </a:ext>
            </a:extLst>
          </p:cNvPr>
          <p:cNvSpPr txBox="1"/>
          <p:nvPr/>
        </p:nvSpPr>
        <p:spPr>
          <a:xfrm>
            <a:off x="4619392" y="1206448"/>
            <a:ext cx="3514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max_depth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2FF6AD-0C98-08AE-3732-75AFA296855C}"/>
              </a:ext>
            </a:extLst>
          </p:cNvPr>
          <p:cNvSpPr txBox="1"/>
          <p:nvPr/>
        </p:nvSpPr>
        <p:spPr>
          <a:xfrm>
            <a:off x="4619392" y="2605221"/>
            <a:ext cx="35149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bootstrap : False</a:t>
            </a:r>
          </a:p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max_depth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30</a:t>
            </a:r>
          </a:p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max_features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‘sqrt’</a:t>
            </a:r>
          </a:p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n_estimators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30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3932CA-4DCA-F563-7EDC-696B248D01C7}"/>
              </a:ext>
            </a:extLst>
          </p:cNvPr>
          <p:cNvSpPr/>
          <p:nvPr/>
        </p:nvSpPr>
        <p:spPr>
          <a:xfrm>
            <a:off x="5529598" y="2620111"/>
            <a:ext cx="1694576" cy="33855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FF94786-CB0F-6193-0FB1-DEB56307A1F6}"/>
              </a:ext>
            </a:extLst>
          </p:cNvPr>
          <p:cNvSpPr/>
          <p:nvPr/>
        </p:nvSpPr>
        <p:spPr>
          <a:xfrm>
            <a:off x="177276" y="4153310"/>
            <a:ext cx="3263900" cy="3087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Gradient Boosting</a:t>
            </a:r>
          </a:p>
        </p:txBody>
      </p:sp>
      <p:graphicFrame>
        <p:nvGraphicFramePr>
          <p:cNvPr id="16" name="Table 3">
            <a:extLst>
              <a:ext uri="{FF2B5EF4-FFF2-40B4-BE49-F238E27FC236}">
                <a16:creationId xmlns:a16="http://schemas.microsoft.com/office/drawing/2014/main" id="{041553A3-FFED-0CCB-1FFA-75E34D22A8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565906"/>
              </p:ext>
            </p:extLst>
          </p:nvPr>
        </p:nvGraphicFramePr>
        <p:xfrm>
          <a:off x="177276" y="4584352"/>
          <a:ext cx="32639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1950">
                  <a:extLst>
                    <a:ext uri="{9D8B030D-6E8A-4147-A177-3AD203B41FA5}">
                      <a16:colId xmlns:a16="http://schemas.microsoft.com/office/drawing/2014/main" val="4004104783"/>
                    </a:ext>
                  </a:extLst>
                </a:gridCol>
                <a:gridCol w="1631950">
                  <a:extLst>
                    <a:ext uri="{9D8B030D-6E8A-4147-A177-3AD203B41FA5}">
                      <a16:colId xmlns:a16="http://schemas.microsoft.com/office/drawing/2014/main" val="321274559"/>
                    </a:ext>
                  </a:extLst>
                </a:gridCol>
              </a:tblGrid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969899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Train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0.9997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59012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Test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0.7985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5259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7AF078C-9839-1A21-BF1C-2A6C8ABA4ED0}"/>
              </a:ext>
            </a:extLst>
          </p:cNvPr>
          <p:cNvSpPr txBox="1"/>
          <p:nvPr/>
        </p:nvSpPr>
        <p:spPr>
          <a:xfrm>
            <a:off x="4619392" y="4307025"/>
            <a:ext cx="35149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n_estimators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: 500</a:t>
            </a:r>
          </a:p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max_depth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10</a:t>
            </a:r>
          </a:p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max_features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 ‘log2’</a:t>
            </a: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criterion: ‘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squared_error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A895C78-EB63-E55E-127A-3B7FD5605B27}"/>
              </a:ext>
            </a:extLst>
          </p:cNvPr>
          <p:cNvSpPr/>
          <p:nvPr/>
        </p:nvSpPr>
        <p:spPr>
          <a:xfrm>
            <a:off x="1803632" y="5141593"/>
            <a:ext cx="1637543" cy="26572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F3DDAD-5BFD-D170-F571-93689922F726}"/>
              </a:ext>
            </a:extLst>
          </p:cNvPr>
          <p:cNvSpPr txBox="1"/>
          <p:nvPr/>
        </p:nvSpPr>
        <p:spPr>
          <a:xfrm>
            <a:off x="5360565" y="5652797"/>
            <a:ext cx="2231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 model till now</a:t>
            </a:r>
          </a:p>
        </p:txBody>
      </p: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EC0B3FB6-4399-108E-C80A-743F43C3F617}"/>
              </a:ext>
            </a:extLst>
          </p:cNvPr>
          <p:cNvCxnSpPr>
            <a:cxnSpLocks/>
            <a:stCxn id="18" idx="6"/>
            <a:endCxn id="19" idx="1"/>
          </p:cNvCxnSpPr>
          <p:nvPr/>
        </p:nvCxnSpPr>
        <p:spPr>
          <a:xfrm>
            <a:off x="3441175" y="5274453"/>
            <a:ext cx="1919390" cy="5322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riangle 8">
            <a:extLst>
              <a:ext uri="{FF2B5EF4-FFF2-40B4-BE49-F238E27FC236}">
                <a16:creationId xmlns:a16="http://schemas.microsoft.com/office/drawing/2014/main" id="{19A202E5-D9C9-AFF9-7DB3-4C595AE710B3}"/>
              </a:ext>
            </a:extLst>
          </p:cNvPr>
          <p:cNvSpPr/>
          <p:nvPr/>
        </p:nvSpPr>
        <p:spPr>
          <a:xfrm rot="5400000">
            <a:off x="1670387" y="3165633"/>
            <a:ext cx="4223298" cy="260059"/>
          </a:xfrm>
          <a:prstGeom prst="triangl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 descr="Chart, scatter chart&#10;&#10;Description automatically generated">
            <a:extLst>
              <a:ext uri="{FF2B5EF4-FFF2-40B4-BE49-F238E27FC236}">
                <a16:creationId xmlns:a16="http://schemas.microsoft.com/office/drawing/2014/main" id="{1E94439D-64AC-215E-26D3-0B9195950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3962" y="2179993"/>
            <a:ext cx="2222556" cy="1928792"/>
          </a:xfrm>
          <a:prstGeom prst="rect">
            <a:avLst/>
          </a:prstGeom>
        </p:spPr>
      </p:pic>
      <p:pic>
        <p:nvPicPr>
          <p:cNvPr id="23" name="Picture 22" descr="Chart, scatter chart&#10;&#10;Description automatically generated">
            <a:extLst>
              <a:ext uri="{FF2B5EF4-FFF2-40B4-BE49-F238E27FC236}">
                <a16:creationId xmlns:a16="http://schemas.microsoft.com/office/drawing/2014/main" id="{478A372F-584D-D110-312C-271751500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7884" y="4236294"/>
            <a:ext cx="2135310" cy="1928793"/>
          </a:xfrm>
          <a:prstGeom prst="rect">
            <a:avLst/>
          </a:prstGeom>
        </p:spPr>
      </p:pic>
      <p:pic>
        <p:nvPicPr>
          <p:cNvPr id="25" name="Picture 24" descr="Chart, scatter chart&#10;&#10;Description automatically generated">
            <a:extLst>
              <a:ext uri="{FF2B5EF4-FFF2-40B4-BE49-F238E27FC236}">
                <a16:creationId xmlns:a16="http://schemas.microsoft.com/office/drawing/2014/main" id="{71A2F3B8-6830-7FF2-FD41-B95565A100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7883" y="202773"/>
            <a:ext cx="2128635" cy="1913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63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669FF-B722-92B5-013F-0F839284B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51172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Feature importance – Tree based</a:t>
            </a:r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05F8B542-AA09-0B81-3005-F96434798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79" y="4180715"/>
            <a:ext cx="4822072" cy="267728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995603-B8B4-CCDF-F8C4-74066C16D160}"/>
              </a:ext>
            </a:extLst>
          </p:cNvPr>
          <p:cNvSpPr/>
          <p:nvPr/>
        </p:nvSpPr>
        <p:spPr>
          <a:xfrm>
            <a:off x="188536" y="624917"/>
            <a:ext cx="4572000" cy="3921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Tree</a:t>
            </a: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84C3E29A-6968-9A68-09F5-B4CDAB07D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36" y="1130299"/>
            <a:ext cx="4757159" cy="267728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8B256FE-024A-DA86-5935-9C2474AC8484}"/>
              </a:ext>
            </a:extLst>
          </p:cNvPr>
          <p:cNvSpPr/>
          <p:nvPr/>
        </p:nvSpPr>
        <p:spPr>
          <a:xfrm>
            <a:off x="188536" y="3798053"/>
            <a:ext cx="4572000" cy="3921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</a:p>
        </p:txBody>
      </p:sp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945C94E4-43F6-96F2-E070-71B2088E40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7146" y="1130299"/>
            <a:ext cx="4757160" cy="272054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9907606-8616-D0E1-A6B4-6051891C9562}"/>
              </a:ext>
            </a:extLst>
          </p:cNvPr>
          <p:cNvSpPr/>
          <p:nvPr/>
        </p:nvSpPr>
        <p:spPr>
          <a:xfrm>
            <a:off x="5479726" y="624917"/>
            <a:ext cx="4572000" cy="3921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Gradient Boosting</a:t>
            </a:r>
          </a:p>
        </p:txBody>
      </p:sp>
    </p:spTree>
    <p:extLst>
      <p:ext uri="{BB962C8B-B14F-4D97-AF65-F5344CB8AC3E}">
        <p14:creationId xmlns:p14="http://schemas.microsoft.com/office/powerpoint/2010/main" val="12762989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48EFF-111A-1B7F-CFC9-0BD4F9931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68103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Support Vector Regression (SVR)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9C8A68-BCC6-2690-E7CB-FE8E9F8F2A03}"/>
              </a:ext>
            </a:extLst>
          </p:cNvPr>
          <p:cNvSpPr txBox="1"/>
          <p:nvPr/>
        </p:nvSpPr>
        <p:spPr>
          <a:xfrm>
            <a:off x="106114" y="681037"/>
            <a:ext cx="775437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Support Vector Machines (SVM) are generally used for classification problems, where a hyperplane in n-dimension is used to classify the data points into classes. 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SVM can also be used for regression, where a hyperplane in n-dimension (along with the decision boundaries) contain the maximum number of data points. </a:t>
            </a: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We will try to identify the equation of the plane which along with the decision boundary contains the maximum number of points.</a:t>
            </a:r>
          </a:p>
        </p:txBody>
      </p:sp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C649DCBE-FA59-5BB4-31BC-858422745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5870" y="416728"/>
            <a:ext cx="3613884" cy="2329467"/>
          </a:xfrm>
          <a:prstGeom prst="rect">
            <a:avLst/>
          </a:prstGeom>
        </p:spPr>
      </p:pic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95B2FE0C-51DB-233D-8A70-AB845C28A9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0471206"/>
              </p:ext>
            </p:extLst>
          </p:nvPr>
        </p:nvGraphicFramePr>
        <p:xfrm>
          <a:off x="106114" y="2946338"/>
          <a:ext cx="6881916" cy="2778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1744">
                  <a:extLst>
                    <a:ext uri="{9D8B030D-6E8A-4147-A177-3AD203B41FA5}">
                      <a16:colId xmlns:a16="http://schemas.microsoft.com/office/drawing/2014/main" val="3598108805"/>
                    </a:ext>
                  </a:extLst>
                </a:gridCol>
                <a:gridCol w="1493240">
                  <a:extLst>
                    <a:ext uri="{9D8B030D-6E8A-4147-A177-3AD203B41FA5}">
                      <a16:colId xmlns:a16="http://schemas.microsoft.com/office/drawing/2014/main" val="70395035"/>
                    </a:ext>
                  </a:extLst>
                </a:gridCol>
                <a:gridCol w="3556932">
                  <a:extLst>
                    <a:ext uri="{9D8B030D-6E8A-4147-A177-3AD203B41FA5}">
                      <a16:colId xmlns:a16="http://schemas.microsoft.com/office/drawing/2014/main" val="1755649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Hyperparameter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2464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Regularization Parameter. </a:t>
                      </a:r>
                    </a:p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Penalty is L2</a:t>
                      </a:r>
                    </a:p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Determines the classification boundary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8705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gamma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IN" sz="1400" kern="1200" dirty="0">
                          <a:solidFill>
                            <a:schemeClr val="dk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 gamma parameter defines how far the influence of a single training example reaches, with low values meaning ‘far’ and high values meaning ‘close’.</a:t>
                      </a:r>
                      <a:endParaRPr lang="en-US" sz="1400" kern="1200" dirty="0">
                        <a:solidFill>
                          <a:schemeClr val="dk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2823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kernel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’</a:t>
                      </a:r>
                      <a:r>
                        <a:rPr lang="en-US" sz="1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rbf</a:t>
                      </a:r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’, ‘poly’, ’sigmoid’, ‘linear’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functions to be used for the classification, used to create the different type of decision boundaries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8312942"/>
                  </a:ext>
                </a:extLst>
              </a:tr>
            </a:tbl>
          </a:graphicData>
        </a:graphic>
      </p:graphicFrame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DD2BBF06-1F63-1A1C-0C49-010E18B14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0406" y="3054971"/>
            <a:ext cx="3344061" cy="189771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307F07E-CAE9-53A1-68B2-BCE6AD9E8369}"/>
              </a:ext>
            </a:extLst>
          </p:cNvPr>
          <p:cNvSpPr/>
          <p:nvPr/>
        </p:nvSpPr>
        <p:spPr>
          <a:xfrm>
            <a:off x="8195950" y="2746198"/>
            <a:ext cx="3263900" cy="3087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Kernel Definition</a:t>
            </a:r>
          </a:p>
        </p:txBody>
      </p:sp>
      <p:graphicFrame>
        <p:nvGraphicFramePr>
          <p:cNvPr id="15" name="Table 3">
            <a:extLst>
              <a:ext uri="{FF2B5EF4-FFF2-40B4-BE49-F238E27FC236}">
                <a16:creationId xmlns:a16="http://schemas.microsoft.com/office/drawing/2014/main" id="{B469CCC4-985E-8EAD-7AA2-76F46320E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1659364"/>
              </p:ext>
            </p:extLst>
          </p:nvPr>
        </p:nvGraphicFramePr>
        <p:xfrm>
          <a:off x="106114" y="5928296"/>
          <a:ext cx="32639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1950">
                  <a:extLst>
                    <a:ext uri="{9D8B030D-6E8A-4147-A177-3AD203B41FA5}">
                      <a16:colId xmlns:a16="http://schemas.microsoft.com/office/drawing/2014/main" val="4004104783"/>
                    </a:ext>
                  </a:extLst>
                </a:gridCol>
                <a:gridCol w="1631950">
                  <a:extLst>
                    <a:ext uri="{9D8B030D-6E8A-4147-A177-3AD203B41FA5}">
                      <a16:colId xmlns:a16="http://schemas.microsoft.com/office/drawing/2014/main" val="321274559"/>
                    </a:ext>
                  </a:extLst>
                </a:gridCol>
              </a:tblGrid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969899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Train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0.7981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59012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Test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0.7479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5259"/>
                  </a:ext>
                </a:extLst>
              </a:tr>
            </a:tbl>
          </a:graphicData>
        </a:graphic>
      </p:graphicFrame>
      <p:sp>
        <p:nvSpPr>
          <p:cNvPr id="16" name="Oval 15">
            <a:extLst>
              <a:ext uri="{FF2B5EF4-FFF2-40B4-BE49-F238E27FC236}">
                <a16:creationId xmlns:a16="http://schemas.microsoft.com/office/drawing/2014/main" id="{87E4DD44-FEA8-0433-481B-8C7CE9ED40B3}"/>
              </a:ext>
            </a:extLst>
          </p:cNvPr>
          <p:cNvSpPr/>
          <p:nvPr/>
        </p:nvSpPr>
        <p:spPr>
          <a:xfrm>
            <a:off x="1738064" y="6485536"/>
            <a:ext cx="1637543" cy="26572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8D7C6B-C6BA-11B9-4EFF-EA172345C283}"/>
              </a:ext>
            </a:extLst>
          </p:cNvPr>
          <p:cNvSpPr txBox="1"/>
          <p:nvPr/>
        </p:nvSpPr>
        <p:spPr>
          <a:xfrm>
            <a:off x="8070406" y="5120129"/>
            <a:ext cx="351498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NOTE: </a:t>
            </a:r>
          </a:p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GridSearchCV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takes extremely long time to run for SVR therefore use </a:t>
            </a:r>
            <a:r>
              <a:rPr lang="en-US" sz="1400" b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HalvingGridSearchCV</a:t>
            </a:r>
            <a:r>
              <a:rPr lang="en-US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starts with limited resources (number of records) and then iteratively selects best candidates increasing resources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90AA04-90F0-3BC3-DC5F-6E28D77E5AC7}"/>
              </a:ext>
            </a:extLst>
          </p:cNvPr>
          <p:cNvSpPr txBox="1"/>
          <p:nvPr/>
        </p:nvSpPr>
        <p:spPr>
          <a:xfrm>
            <a:off x="3481431" y="6016610"/>
            <a:ext cx="3506599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SVR we would need to scale the Y variables as well as the hyperplane and decision boundaries are determining the distances</a:t>
            </a:r>
          </a:p>
        </p:txBody>
      </p:sp>
    </p:spTree>
    <p:extLst>
      <p:ext uri="{BB962C8B-B14F-4D97-AF65-F5344CB8AC3E}">
        <p14:creationId xmlns:p14="http://schemas.microsoft.com/office/powerpoint/2010/main" val="817571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Notched Right Arrow 22">
            <a:extLst>
              <a:ext uri="{FF2B5EF4-FFF2-40B4-BE49-F238E27FC236}">
                <a16:creationId xmlns:a16="http://schemas.microsoft.com/office/drawing/2014/main" id="{EDE67091-7484-2828-EF3C-0AFFAF448A2F}"/>
              </a:ext>
            </a:extLst>
          </p:cNvPr>
          <p:cNvSpPr/>
          <p:nvPr/>
        </p:nvSpPr>
        <p:spPr>
          <a:xfrm>
            <a:off x="309062" y="1031846"/>
            <a:ext cx="8751048" cy="276837"/>
          </a:xfrm>
          <a:prstGeom prst="notched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37C301-C7E3-CB30-CBB2-E01244332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0515600" cy="48508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Artificial Neural Networks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4B4B9A-8435-1D19-527E-66B4FBC7EA5F}"/>
              </a:ext>
            </a:extLst>
          </p:cNvPr>
          <p:cNvSpPr/>
          <p:nvPr/>
        </p:nvSpPr>
        <p:spPr>
          <a:xfrm>
            <a:off x="599814" y="503340"/>
            <a:ext cx="276837" cy="133384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278D2C-3A42-2F8B-718C-1C93E9B513D6}"/>
              </a:ext>
            </a:extLst>
          </p:cNvPr>
          <p:cNvSpPr txBox="1"/>
          <p:nvPr/>
        </p:nvSpPr>
        <p:spPr>
          <a:xfrm>
            <a:off x="0" y="2174490"/>
            <a:ext cx="14764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Input Layer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12 Inputs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2FE9C7-6F3E-0E61-F5AF-9326124A6A93}"/>
              </a:ext>
            </a:extLst>
          </p:cNvPr>
          <p:cNvSpPr/>
          <p:nvPr/>
        </p:nvSpPr>
        <p:spPr>
          <a:xfrm>
            <a:off x="2564236" y="503340"/>
            <a:ext cx="276837" cy="133384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93171C-B128-B557-926D-10B46FE6DF18}"/>
              </a:ext>
            </a:extLst>
          </p:cNvPr>
          <p:cNvSpPr txBox="1"/>
          <p:nvPr/>
        </p:nvSpPr>
        <p:spPr>
          <a:xfrm>
            <a:off x="1958826" y="1928270"/>
            <a:ext cx="1476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Deep Layer 1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400 Neuron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sigmoid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AC0ECB-2883-09E5-041A-72D861717F87}"/>
              </a:ext>
            </a:extLst>
          </p:cNvPr>
          <p:cNvSpPr/>
          <p:nvPr/>
        </p:nvSpPr>
        <p:spPr>
          <a:xfrm>
            <a:off x="4523064" y="503340"/>
            <a:ext cx="276837" cy="133384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5983DA-C86B-D563-3311-13829F2656EA}"/>
              </a:ext>
            </a:extLst>
          </p:cNvPr>
          <p:cNvSpPr txBox="1"/>
          <p:nvPr/>
        </p:nvSpPr>
        <p:spPr>
          <a:xfrm>
            <a:off x="3917656" y="1928270"/>
            <a:ext cx="1476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Deep Layer 2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320 Neuron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tanh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7BB1CDD-68AF-A43E-3982-ABE5C89E0648}"/>
              </a:ext>
            </a:extLst>
          </p:cNvPr>
          <p:cNvSpPr/>
          <p:nvPr/>
        </p:nvSpPr>
        <p:spPr>
          <a:xfrm>
            <a:off x="6481892" y="503340"/>
            <a:ext cx="276837" cy="133384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D5F661-650A-C2C7-BFBC-412B8102E777}"/>
              </a:ext>
            </a:extLst>
          </p:cNvPr>
          <p:cNvSpPr txBox="1"/>
          <p:nvPr/>
        </p:nvSpPr>
        <p:spPr>
          <a:xfrm>
            <a:off x="5882078" y="1928271"/>
            <a:ext cx="1476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Deep Layer 3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640 Neuron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relu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B67B876-51C8-A367-BE44-942A89588ECF}"/>
              </a:ext>
            </a:extLst>
          </p:cNvPr>
          <p:cNvSpPr/>
          <p:nvPr/>
        </p:nvSpPr>
        <p:spPr>
          <a:xfrm>
            <a:off x="8440718" y="1031846"/>
            <a:ext cx="276837" cy="2768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9C4986-201D-090A-60BC-4DED315B8FA9}"/>
              </a:ext>
            </a:extLst>
          </p:cNvPr>
          <p:cNvSpPr txBox="1"/>
          <p:nvPr/>
        </p:nvSpPr>
        <p:spPr>
          <a:xfrm>
            <a:off x="7840904" y="1928271"/>
            <a:ext cx="1476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Output Layer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1 Neuron</a:t>
            </a:r>
          </a:p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linear</a:t>
            </a:r>
          </a:p>
        </p:txBody>
      </p:sp>
      <p:pic>
        <p:nvPicPr>
          <p:cNvPr id="17" name="Picture 16" descr="A picture containing chart&#10;&#10;Description automatically generated">
            <a:extLst>
              <a:ext uri="{FF2B5EF4-FFF2-40B4-BE49-F238E27FC236}">
                <a16:creationId xmlns:a16="http://schemas.microsoft.com/office/drawing/2014/main" id="{72B968F1-031A-9D03-8537-3607FD6393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62" y="4104171"/>
            <a:ext cx="3131823" cy="231568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2C7030E-DB1E-BA9F-4EEF-FE588C702AB9}"/>
              </a:ext>
            </a:extLst>
          </p:cNvPr>
          <p:cNvSpPr/>
          <p:nvPr/>
        </p:nvSpPr>
        <p:spPr>
          <a:xfrm>
            <a:off x="309062" y="6419852"/>
            <a:ext cx="3131823" cy="3087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R2 Values for Epochs</a:t>
            </a:r>
          </a:p>
        </p:txBody>
      </p:sp>
      <p:pic>
        <p:nvPicPr>
          <p:cNvPr id="20" name="Picture 19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8AE5C95-A456-4AC9-EDA7-FB4182693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718" y="4104170"/>
            <a:ext cx="3131823" cy="231568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818C442-0301-9329-7B7D-C97F7BAF861E}"/>
              </a:ext>
            </a:extLst>
          </p:cNvPr>
          <p:cNvSpPr/>
          <p:nvPr/>
        </p:nvSpPr>
        <p:spPr>
          <a:xfrm>
            <a:off x="4226718" y="6419852"/>
            <a:ext cx="3131823" cy="3087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Loss Function (MSE)</a:t>
            </a:r>
          </a:p>
        </p:txBody>
      </p:sp>
      <p:graphicFrame>
        <p:nvGraphicFramePr>
          <p:cNvPr id="22" name="Table 3">
            <a:extLst>
              <a:ext uri="{FF2B5EF4-FFF2-40B4-BE49-F238E27FC236}">
                <a16:creationId xmlns:a16="http://schemas.microsoft.com/office/drawing/2014/main" id="{FA3C869F-D320-5618-BC8F-A1F73C164D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8983685"/>
              </p:ext>
            </p:extLst>
          </p:nvPr>
        </p:nvGraphicFramePr>
        <p:xfrm>
          <a:off x="8008544" y="4850531"/>
          <a:ext cx="3263900" cy="82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1950">
                  <a:extLst>
                    <a:ext uri="{9D8B030D-6E8A-4147-A177-3AD203B41FA5}">
                      <a16:colId xmlns:a16="http://schemas.microsoft.com/office/drawing/2014/main" val="4004104783"/>
                    </a:ext>
                  </a:extLst>
                </a:gridCol>
                <a:gridCol w="1631950">
                  <a:extLst>
                    <a:ext uri="{9D8B030D-6E8A-4147-A177-3AD203B41FA5}">
                      <a16:colId xmlns:a16="http://schemas.microsoft.com/office/drawing/2014/main" val="321274559"/>
                    </a:ext>
                  </a:extLst>
                </a:gridCol>
              </a:tblGrid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969899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Train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0.7885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59012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Test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0.7482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5259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BC2B8ED2-DB3F-126E-F53C-CE530E8E5702}"/>
              </a:ext>
            </a:extLst>
          </p:cNvPr>
          <p:cNvSpPr/>
          <p:nvPr/>
        </p:nvSpPr>
        <p:spPr>
          <a:xfrm>
            <a:off x="479599" y="3469977"/>
            <a:ext cx="8832145" cy="3087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 Search on ANN taking too long to run…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7A2F7D-6FC3-EBF8-3246-AF954BF2E35F}"/>
              </a:ext>
            </a:extLst>
          </p:cNvPr>
          <p:cNvSpPr txBox="1"/>
          <p:nvPr/>
        </p:nvSpPr>
        <p:spPr>
          <a:xfrm>
            <a:off x="2950830" y="1254500"/>
            <a:ext cx="14764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Dropout: 20%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BD8113-5862-FDEB-E017-5D527DDF3789}"/>
              </a:ext>
            </a:extLst>
          </p:cNvPr>
          <p:cNvSpPr txBox="1"/>
          <p:nvPr/>
        </p:nvSpPr>
        <p:spPr>
          <a:xfrm>
            <a:off x="4895672" y="1252831"/>
            <a:ext cx="147646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Dropout: 20%</a:t>
            </a:r>
          </a:p>
        </p:txBody>
      </p:sp>
    </p:spTree>
    <p:extLst>
      <p:ext uri="{BB962C8B-B14F-4D97-AF65-F5344CB8AC3E}">
        <p14:creationId xmlns:p14="http://schemas.microsoft.com/office/powerpoint/2010/main" val="16969394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51CC9-2EFC-CAB4-C8A0-9490B0711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0515600" cy="56897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618D8CD-FA4E-0DB5-38CB-1F3546D382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9703540"/>
              </p:ext>
            </p:extLst>
          </p:nvPr>
        </p:nvGraphicFramePr>
        <p:xfrm>
          <a:off x="231949" y="769066"/>
          <a:ext cx="5699068" cy="49924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3855">
                  <a:extLst>
                    <a:ext uri="{9D8B030D-6E8A-4147-A177-3AD203B41FA5}">
                      <a16:colId xmlns:a16="http://schemas.microsoft.com/office/drawing/2014/main" val="4004104783"/>
                    </a:ext>
                  </a:extLst>
                </a:gridCol>
                <a:gridCol w="1145679">
                  <a:extLst>
                    <a:ext uri="{9D8B030D-6E8A-4147-A177-3AD203B41FA5}">
                      <a16:colId xmlns:a16="http://schemas.microsoft.com/office/drawing/2014/main" val="321274559"/>
                    </a:ext>
                  </a:extLst>
                </a:gridCol>
                <a:gridCol w="1424767">
                  <a:extLst>
                    <a:ext uri="{9D8B030D-6E8A-4147-A177-3AD203B41FA5}">
                      <a16:colId xmlns:a16="http://schemas.microsoft.com/office/drawing/2014/main" val="3783969338"/>
                    </a:ext>
                  </a:extLst>
                </a:gridCol>
                <a:gridCol w="1424767">
                  <a:extLst>
                    <a:ext uri="{9D8B030D-6E8A-4147-A177-3AD203B41FA5}">
                      <a16:colId xmlns:a16="http://schemas.microsoft.com/office/drawing/2014/main" val="2051717914"/>
                    </a:ext>
                  </a:extLst>
                </a:gridCol>
              </a:tblGrid>
              <a:tr h="40017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for Train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for 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Root Mean Square Error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969899"/>
                  </a:ext>
                </a:extLst>
              </a:tr>
              <a:tr h="40017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OLS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0.6113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0.6187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61,809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59012"/>
                  </a:ext>
                </a:extLst>
              </a:tr>
              <a:tr h="66695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OLS (Remove Multicollinearity)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0.4930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Computed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Computed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5259"/>
                  </a:ext>
                </a:extLst>
              </a:tr>
              <a:tr h="40017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Lasso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0.6113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0.6187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61,808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895558"/>
                  </a:ext>
                </a:extLst>
              </a:tr>
              <a:tr h="40017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Ridge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0.6113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0.6187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61,809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2956209"/>
                  </a:ext>
                </a:extLst>
              </a:tr>
              <a:tr h="40017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KNN Regression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0.7513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0.6858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56,105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7361894"/>
                  </a:ext>
                </a:extLst>
              </a:tr>
              <a:tr h="40017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Decision Tree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0.7631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0.6544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58,838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3918130"/>
                  </a:ext>
                </a:extLst>
              </a:tr>
              <a:tr h="40017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Random Forest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0.9649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0.7649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48,536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65088"/>
                  </a:ext>
                </a:extLst>
              </a:tr>
              <a:tr h="400171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Gradient Boosting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0.9997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0.7945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45,376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1635120"/>
                  </a:ext>
                </a:extLst>
              </a:tr>
              <a:tr h="66695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Support Vector Regression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0.7981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0.7479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50,256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198749"/>
                  </a:ext>
                </a:extLst>
              </a:tr>
              <a:tr h="400171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ANN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0.7885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0.7482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rgbClr val="C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49,356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0924492"/>
                  </a:ext>
                </a:extLst>
              </a:tr>
            </a:tbl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AD0D2AA0-BDD2-5275-8811-E1EE9379604A}"/>
              </a:ext>
            </a:extLst>
          </p:cNvPr>
          <p:cNvSpPr/>
          <p:nvPr/>
        </p:nvSpPr>
        <p:spPr>
          <a:xfrm>
            <a:off x="0" y="4309051"/>
            <a:ext cx="6095999" cy="42233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11E7C6-225D-21C2-F9C0-624288D049BA}"/>
              </a:ext>
            </a:extLst>
          </p:cNvPr>
          <p:cNvSpPr txBox="1"/>
          <p:nvPr/>
        </p:nvSpPr>
        <p:spPr>
          <a:xfrm>
            <a:off x="6327948" y="4366329"/>
            <a:ext cx="20636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Best Model; Possible overfitting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2BE53A-5EA9-1E49-1B5D-DCAE504BA832}"/>
              </a:ext>
            </a:extLst>
          </p:cNvPr>
          <p:cNvSpPr txBox="1"/>
          <p:nvPr/>
        </p:nvSpPr>
        <p:spPr>
          <a:xfrm>
            <a:off x="1923802" y="5789485"/>
            <a:ext cx="30928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Couldn’t run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GridSearch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4464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C9D10-01F0-6544-4FA7-8CDFDEEBD8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AA9860-B5AD-9375-912D-C6FD6D06E0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360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E10EE-55BC-0F38-7B27-157940F2B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545284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Output of the first model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B852625-1C77-84D3-EC81-34F037F679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4350943"/>
              </p:ext>
            </p:extLst>
          </p:nvPr>
        </p:nvGraphicFramePr>
        <p:xfrm>
          <a:off x="127699" y="644165"/>
          <a:ext cx="493925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9626">
                  <a:extLst>
                    <a:ext uri="{9D8B030D-6E8A-4147-A177-3AD203B41FA5}">
                      <a16:colId xmlns:a16="http://schemas.microsoft.com/office/drawing/2014/main" val="4004104783"/>
                    </a:ext>
                  </a:extLst>
                </a:gridCol>
                <a:gridCol w="2469626">
                  <a:extLst>
                    <a:ext uri="{9D8B030D-6E8A-4147-A177-3AD203B41FA5}">
                      <a16:colId xmlns:a16="http://schemas.microsoft.com/office/drawing/2014/main" val="3212745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969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Test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0.6199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59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MSE (Train)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60,556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52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MSE (Test)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61,706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09777"/>
                  </a:ext>
                </a:extLst>
              </a:tr>
            </a:tbl>
          </a:graphicData>
        </a:graphic>
      </p:graphicFrame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69B8714D-D6CD-B512-7836-CA7C2323D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644165"/>
            <a:ext cx="5130647" cy="4042328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9483DD3-0045-2DE9-4049-30D5AADDC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99" y="2856160"/>
            <a:ext cx="4191000" cy="28067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5C1031E-D690-EAD4-1530-6D84B469EA36}"/>
              </a:ext>
            </a:extLst>
          </p:cNvPr>
          <p:cNvSpPr/>
          <p:nvPr/>
        </p:nvSpPr>
        <p:spPr>
          <a:xfrm>
            <a:off x="6471796" y="4785373"/>
            <a:ext cx="4568116" cy="87748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variables are positively correlated with each other =&gt; should have same sign in the model. 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might be pointing towards </a:t>
            </a:r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multi-collinearity which we might need to solve for</a:t>
            </a:r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383F0A12-7CA6-5F73-7FC5-2F088BDFBABE}"/>
              </a:ext>
            </a:extLst>
          </p:cNvPr>
          <p:cNvCxnSpPr>
            <a:cxnSpLocks/>
            <a:stCxn id="12" idx="3"/>
            <a:endCxn id="9" idx="1"/>
          </p:cNvCxnSpPr>
          <p:nvPr/>
        </p:nvCxnSpPr>
        <p:spPr>
          <a:xfrm>
            <a:off x="4318699" y="4127384"/>
            <a:ext cx="2153097" cy="10967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B658106-1AF7-B92F-561D-5027CE39951F}"/>
              </a:ext>
            </a:extLst>
          </p:cNvPr>
          <p:cNvSpPr/>
          <p:nvPr/>
        </p:nvSpPr>
        <p:spPr>
          <a:xfrm>
            <a:off x="127699" y="3699545"/>
            <a:ext cx="4191000" cy="855677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395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7D215-0673-6190-3192-D9F233739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0515600" cy="55219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49FAAE-63C1-0BF8-0124-F5579811DAD5}"/>
              </a:ext>
            </a:extLst>
          </p:cNvPr>
          <p:cNvSpPr/>
          <p:nvPr/>
        </p:nvSpPr>
        <p:spPr>
          <a:xfrm>
            <a:off x="487959" y="822121"/>
            <a:ext cx="11216081" cy="65434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 have been provided with data of districts in state of California with median house prices; our objective is to predict median house prices basis the data available. </a:t>
            </a:r>
          </a:p>
        </p:txBody>
      </p:sp>
      <p:sp>
        <p:nvSpPr>
          <p:cNvPr id="4" name="Notched Right Arrow 3">
            <a:extLst>
              <a:ext uri="{FF2B5EF4-FFF2-40B4-BE49-F238E27FC236}">
                <a16:creationId xmlns:a16="http://schemas.microsoft.com/office/drawing/2014/main" id="{CFA0764B-F2A0-5464-3834-A8FC5C447329}"/>
              </a:ext>
            </a:extLst>
          </p:cNvPr>
          <p:cNvSpPr/>
          <p:nvPr/>
        </p:nvSpPr>
        <p:spPr>
          <a:xfrm rot="8166143">
            <a:off x="4965418" y="1680140"/>
            <a:ext cx="720000" cy="320400"/>
          </a:xfrm>
          <a:prstGeom prst="notched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Notched Right Arrow 4">
            <a:extLst>
              <a:ext uri="{FF2B5EF4-FFF2-40B4-BE49-F238E27FC236}">
                <a16:creationId xmlns:a16="http://schemas.microsoft.com/office/drawing/2014/main" id="{73F10C84-F0F9-46F6-102B-7CF56B4CD55E}"/>
              </a:ext>
            </a:extLst>
          </p:cNvPr>
          <p:cNvSpPr/>
          <p:nvPr/>
        </p:nvSpPr>
        <p:spPr>
          <a:xfrm rot="2844449">
            <a:off x="5696300" y="1689714"/>
            <a:ext cx="720000" cy="320400"/>
          </a:xfrm>
          <a:prstGeom prst="notchedRightArrow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B2BDE5-295A-B388-A147-17889311D9DC}"/>
              </a:ext>
            </a:extLst>
          </p:cNvPr>
          <p:cNvSpPr/>
          <p:nvPr/>
        </p:nvSpPr>
        <p:spPr>
          <a:xfrm>
            <a:off x="2129401" y="2297670"/>
            <a:ext cx="2073483" cy="5476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Independent Variables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11A334-FCFC-8ECE-D149-00988682E642}"/>
              </a:ext>
            </a:extLst>
          </p:cNvPr>
          <p:cNvSpPr/>
          <p:nvPr/>
        </p:nvSpPr>
        <p:spPr>
          <a:xfrm>
            <a:off x="7164193" y="2297670"/>
            <a:ext cx="2073483" cy="5476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Dependent Variables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9FCB5016-9DE5-76CB-94CE-13F4C12288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6294622"/>
              </p:ext>
            </p:extLst>
          </p:nvPr>
        </p:nvGraphicFramePr>
        <p:xfrm>
          <a:off x="2129401" y="3169250"/>
          <a:ext cx="2073483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3483">
                  <a:extLst>
                    <a:ext uri="{9D8B030D-6E8A-4147-A177-3AD203B41FA5}">
                      <a16:colId xmlns:a16="http://schemas.microsoft.com/office/drawing/2014/main" val="1989805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676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latitude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7474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housing_median_age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3627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total_rooms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4194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total_bedrooms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1956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population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557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households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8895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median_income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8079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ocean_proximity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961355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673233C-16C8-B5AA-B3E6-A103DA6F4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495161"/>
              </p:ext>
            </p:extLst>
          </p:nvPr>
        </p:nvGraphicFramePr>
        <p:xfrm>
          <a:off x="7164193" y="3169250"/>
          <a:ext cx="207348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3483">
                  <a:extLst>
                    <a:ext uri="{9D8B030D-6E8A-4147-A177-3AD203B41FA5}">
                      <a16:colId xmlns:a16="http://schemas.microsoft.com/office/drawing/2014/main" val="1989805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median_house_pricing</a:t>
                      </a:r>
                      <a:endParaRPr lang="en-US" sz="14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6769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2023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D8527-7F7F-7774-B677-707343F18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56206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 attempt to remove Multi-collinearity (1/2)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7AAA3EF8-78B6-9121-BC64-935A3B204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25" y="607486"/>
            <a:ext cx="3289300" cy="46101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15A7A1A-BA4A-C9D7-34A0-1604E930578B}"/>
              </a:ext>
            </a:extLst>
          </p:cNvPr>
          <p:cNvSpPr/>
          <p:nvPr/>
        </p:nvSpPr>
        <p:spPr>
          <a:xfrm>
            <a:off x="2785145" y="2457608"/>
            <a:ext cx="947913" cy="2676088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pplication&#10;&#10;Description automatically generated with low confidence">
            <a:extLst>
              <a:ext uri="{FF2B5EF4-FFF2-40B4-BE49-F238E27FC236}">
                <a16:creationId xmlns:a16="http://schemas.microsoft.com/office/drawing/2014/main" id="{C6C3DE83-3BCF-1812-7853-BC816CF83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951" y="960826"/>
            <a:ext cx="4943511" cy="4936347"/>
          </a:xfrm>
          <a:prstGeom prst="rect">
            <a:avLst/>
          </a:prstGeom>
        </p:spPr>
      </p:pic>
      <p:sp>
        <p:nvSpPr>
          <p:cNvPr id="9" name="Notched Right Arrow 8">
            <a:extLst>
              <a:ext uri="{FF2B5EF4-FFF2-40B4-BE49-F238E27FC236}">
                <a16:creationId xmlns:a16="http://schemas.microsoft.com/office/drawing/2014/main" id="{7B029CBE-F274-1278-978E-9B78BB63F56D}"/>
              </a:ext>
            </a:extLst>
          </p:cNvPr>
          <p:cNvSpPr/>
          <p:nvPr/>
        </p:nvSpPr>
        <p:spPr>
          <a:xfrm>
            <a:off x="3875714" y="3569149"/>
            <a:ext cx="705076" cy="302004"/>
          </a:xfrm>
          <a:prstGeom prst="notch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EC9657-76C6-6B7E-FEA6-B2DE433C2556}"/>
              </a:ext>
            </a:extLst>
          </p:cNvPr>
          <p:cNvSpPr txBox="1"/>
          <p:nvPr/>
        </p:nvSpPr>
        <p:spPr>
          <a:xfrm>
            <a:off x="8942664" y="2021747"/>
            <a:ext cx="324933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CORRELATED VARIABLES: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Total rooms – Total Bedrooms, Population &amp; Household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Latitude – Longitude</a:t>
            </a:r>
          </a:p>
        </p:txBody>
      </p:sp>
      <p:sp>
        <p:nvSpPr>
          <p:cNvPr id="11" name="Notched Right Arrow 10">
            <a:extLst>
              <a:ext uri="{FF2B5EF4-FFF2-40B4-BE49-F238E27FC236}">
                <a16:creationId xmlns:a16="http://schemas.microsoft.com/office/drawing/2014/main" id="{9462613E-CAAB-8AA0-FB84-A02D6A19DDE9}"/>
              </a:ext>
            </a:extLst>
          </p:cNvPr>
          <p:cNvSpPr/>
          <p:nvPr/>
        </p:nvSpPr>
        <p:spPr>
          <a:xfrm rot="5400000">
            <a:off x="9936759" y="3445224"/>
            <a:ext cx="855677" cy="302004"/>
          </a:xfrm>
          <a:prstGeom prst="notch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A393E1-98D1-BB91-0012-D907FD2520D5}"/>
              </a:ext>
            </a:extLst>
          </p:cNvPr>
          <p:cNvSpPr txBox="1"/>
          <p:nvPr/>
        </p:nvSpPr>
        <p:spPr>
          <a:xfrm>
            <a:off x="8942664" y="4209793"/>
            <a:ext cx="32493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 household (because of high correlation with others)</a:t>
            </a:r>
          </a:p>
          <a:p>
            <a:pPr algn="ctr"/>
            <a:endParaRPr lang="en-US" sz="1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use latitude (can choose either)</a:t>
            </a:r>
          </a:p>
        </p:txBody>
      </p:sp>
      <p:sp>
        <p:nvSpPr>
          <p:cNvPr id="13" name="L-shape 12">
            <a:extLst>
              <a:ext uri="{FF2B5EF4-FFF2-40B4-BE49-F238E27FC236}">
                <a16:creationId xmlns:a16="http://schemas.microsoft.com/office/drawing/2014/main" id="{4F11B191-3459-9005-4791-CC1BEE13FA80}"/>
              </a:ext>
            </a:extLst>
          </p:cNvPr>
          <p:cNvSpPr/>
          <p:nvPr/>
        </p:nvSpPr>
        <p:spPr>
          <a:xfrm rot="19386485">
            <a:off x="101896" y="1231699"/>
            <a:ext cx="419450" cy="144000"/>
          </a:xfrm>
          <a:prstGeom prst="corner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-shape 13">
            <a:extLst>
              <a:ext uri="{FF2B5EF4-FFF2-40B4-BE49-F238E27FC236}">
                <a16:creationId xmlns:a16="http://schemas.microsoft.com/office/drawing/2014/main" id="{F32EAC70-A452-6161-6065-E40F0037EE6E}"/>
              </a:ext>
            </a:extLst>
          </p:cNvPr>
          <p:cNvSpPr/>
          <p:nvPr/>
        </p:nvSpPr>
        <p:spPr>
          <a:xfrm rot="19386485">
            <a:off x="101896" y="1587866"/>
            <a:ext cx="419450" cy="144000"/>
          </a:xfrm>
          <a:prstGeom prst="corner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-shape 14">
            <a:extLst>
              <a:ext uri="{FF2B5EF4-FFF2-40B4-BE49-F238E27FC236}">
                <a16:creationId xmlns:a16="http://schemas.microsoft.com/office/drawing/2014/main" id="{F5039ACB-F938-8BDB-1406-17E0C2002495}"/>
              </a:ext>
            </a:extLst>
          </p:cNvPr>
          <p:cNvSpPr/>
          <p:nvPr/>
        </p:nvSpPr>
        <p:spPr>
          <a:xfrm rot="19386485">
            <a:off x="101896" y="1914766"/>
            <a:ext cx="419450" cy="144000"/>
          </a:xfrm>
          <a:prstGeom prst="corner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-shape 15">
            <a:extLst>
              <a:ext uri="{FF2B5EF4-FFF2-40B4-BE49-F238E27FC236}">
                <a16:creationId xmlns:a16="http://schemas.microsoft.com/office/drawing/2014/main" id="{D20F8004-B967-C798-072D-1B9037AF4537}"/>
              </a:ext>
            </a:extLst>
          </p:cNvPr>
          <p:cNvSpPr/>
          <p:nvPr/>
        </p:nvSpPr>
        <p:spPr>
          <a:xfrm rot="19386485">
            <a:off x="76728" y="2275844"/>
            <a:ext cx="419450" cy="144000"/>
          </a:xfrm>
          <a:prstGeom prst="corner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-shape 16">
            <a:extLst>
              <a:ext uri="{FF2B5EF4-FFF2-40B4-BE49-F238E27FC236}">
                <a16:creationId xmlns:a16="http://schemas.microsoft.com/office/drawing/2014/main" id="{D72DD669-8A8F-B95B-2642-970FF8AF8017}"/>
              </a:ext>
            </a:extLst>
          </p:cNvPr>
          <p:cNvSpPr/>
          <p:nvPr/>
        </p:nvSpPr>
        <p:spPr>
          <a:xfrm rot="19386485">
            <a:off x="100178" y="2614867"/>
            <a:ext cx="419450" cy="144000"/>
          </a:xfrm>
          <a:prstGeom prst="corner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-shape 17">
            <a:extLst>
              <a:ext uri="{FF2B5EF4-FFF2-40B4-BE49-F238E27FC236}">
                <a16:creationId xmlns:a16="http://schemas.microsoft.com/office/drawing/2014/main" id="{D412B32E-730C-E509-A869-07B9C217C1C1}"/>
              </a:ext>
            </a:extLst>
          </p:cNvPr>
          <p:cNvSpPr/>
          <p:nvPr/>
        </p:nvSpPr>
        <p:spPr>
          <a:xfrm rot="19386485">
            <a:off x="101896" y="2975689"/>
            <a:ext cx="419450" cy="144000"/>
          </a:xfrm>
          <a:prstGeom prst="corner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-shape 18">
            <a:extLst>
              <a:ext uri="{FF2B5EF4-FFF2-40B4-BE49-F238E27FC236}">
                <a16:creationId xmlns:a16="http://schemas.microsoft.com/office/drawing/2014/main" id="{4D23F244-B1A9-C0F2-D511-59E3502ED28D}"/>
              </a:ext>
            </a:extLst>
          </p:cNvPr>
          <p:cNvSpPr/>
          <p:nvPr/>
        </p:nvSpPr>
        <p:spPr>
          <a:xfrm rot="19386485">
            <a:off x="108570" y="3981269"/>
            <a:ext cx="419450" cy="144000"/>
          </a:xfrm>
          <a:prstGeom prst="corner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L-shape 19">
            <a:extLst>
              <a:ext uri="{FF2B5EF4-FFF2-40B4-BE49-F238E27FC236}">
                <a16:creationId xmlns:a16="http://schemas.microsoft.com/office/drawing/2014/main" id="{117B3EF7-39F5-ADB4-5AEC-2E74462AFD77}"/>
              </a:ext>
            </a:extLst>
          </p:cNvPr>
          <p:cNvSpPr/>
          <p:nvPr/>
        </p:nvSpPr>
        <p:spPr>
          <a:xfrm rot="19386485">
            <a:off x="108570" y="4641450"/>
            <a:ext cx="419450" cy="144000"/>
          </a:xfrm>
          <a:prstGeom prst="corner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5D07ABD-18AB-F0A9-3D37-68281CEC9B38}"/>
              </a:ext>
            </a:extLst>
          </p:cNvPr>
          <p:cNvCxnSpPr/>
          <p:nvPr/>
        </p:nvCxnSpPr>
        <p:spPr>
          <a:xfrm>
            <a:off x="0" y="5872294"/>
            <a:ext cx="12192000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839AFFE-0965-952E-D650-5FEFE4397D68}"/>
              </a:ext>
            </a:extLst>
          </p:cNvPr>
          <p:cNvSpPr txBox="1"/>
          <p:nvPr/>
        </p:nvSpPr>
        <p:spPr>
          <a:xfrm>
            <a:off x="-1" y="5885170"/>
            <a:ext cx="1219199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Parameters to be used:</a:t>
            </a:r>
          </a:p>
          <a:p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ocean_proximity_ISLAND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ocean_proximity_NEAR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OCEAN, </a:t>
            </a:r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ocean_proximity_INLAND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housing_median_age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median_income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, households, latitude,</a:t>
            </a:r>
          </a:p>
          <a:p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ocean_proximity_NEAR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 BAY</a:t>
            </a:r>
            <a:r>
              <a:rPr lang="en-US" sz="1400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87605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FCC00-1B3B-B47C-2BC8-A69794C6C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59561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Attempt to remove multi-collinearity (2/2)</a:t>
            </a:r>
          </a:p>
        </p:txBody>
      </p:sp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E0FA1039-1FF5-1CEE-9B57-306A536280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6" y="568912"/>
            <a:ext cx="5543047" cy="572017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68D9B47-9959-9FCD-CE9E-4AF3F565E2A2}"/>
              </a:ext>
            </a:extLst>
          </p:cNvPr>
          <p:cNvSpPr/>
          <p:nvPr/>
        </p:nvSpPr>
        <p:spPr>
          <a:xfrm>
            <a:off x="4060271" y="595619"/>
            <a:ext cx="528507" cy="31039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2726617-2591-8D3F-E966-31198D545B9F}"/>
              </a:ext>
            </a:extLst>
          </p:cNvPr>
          <p:cNvSpPr/>
          <p:nvPr/>
        </p:nvSpPr>
        <p:spPr>
          <a:xfrm>
            <a:off x="3703740" y="906010"/>
            <a:ext cx="885038" cy="56891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40039C1-5A27-DF5C-A859-F971A11A74A5}"/>
              </a:ext>
            </a:extLst>
          </p:cNvPr>
          <p:cNvSpPr/>
          <p:nvPr/>
        </p:nvSpPr>
        <p:spPr>
          <a:xfrm>
            <a:off x="2818702" y="5209563"/>
            <a:ext cx="885038" cy="872455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Notched Right Arrow 8">
            <a:extLst>
              <a:ext uri="{FF2B5EF4-FFF2-40B4-BE49-F238E27FC236}">
                <a16:creationId xmlns:a16="http://schemas.microsoft.com/office/drawing/2014/main" id="{AF93BF4E-9235-7077-8837-ED01DA735AFA}"/>
              </a:ext>
            </a:extLst>
          </p:cNvPr>
          <p:cNvSpPr/>
          <p:nvPr/>
        </p:nvSpPr>
        <p:spPr>
          <a:xfrm>
            <a:off x="6096000" y="1190465"/>
            <a:ext cx="705076" cy="302004"/>
          </a:xfrm>
          <a:prstGeom prst="notch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C47D41-646A-C936-9D02-48E3877AFF50}"/>
              </a:ext>
            </a:extLst>
          </p:cNvPr>
          <p:cNvSpPr txBox="1"/>
          <p:nvPr/>
        </p:nvSpPr>
        <p:spPr>
          <a:xfrm>
            <a:off x="6801076" y="568912"/>
            <a:ext cx="53128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While the multi-collinearity related parameters have improved, the model performance has decreased (same happens even if you select some of the parameters). </a:t>
            </a:r>
          </a:p>
          <a:p>
            <a:pPr algn="ctr"/>
            <a:endParaRPr lang="en-US" sz="1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Which, means the multi-collinearity is not reducing the model performance.</a:t>
            </a:r>
          </a:p>
          <a:p>
            <a:pPr algn="ctr"/>
            <a:endParaRPr lang="en-US" sz="14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will be using all the variables. </a:t>
            </a: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A6FBA28C-2915-AE60-6309-78ED60158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985" y="2839090"/>
            <a:ext cx="4191000" cy="2806700"/>
          </a:xfrm>
          <a:prstGeom prst="rect">
            <a:avLst/>
          </a:prstGeom>
        </p:spPr>
      </p:pic>
      <p:graphicFrame>
        <p:nvGraphicFramePr>
          <p:cNvPr id="13" name="Table 3">
            <a:extLst>
              <a:ext uri="{FF2B5EF4-FFF2-40B4-BE49-F238E27FC236}">
                <a16:creationId xmlns:a16="http://schemas.microsoft.com/office/drawing/2014/main" id="{E02555A5-6CFB-EC26-0799-C0CB698BB3E0}"/>
              </a:ext>
            </a:extLst>
          </p:cNvPr>
          <p:cNvGraphicFramePr>
            <a:graphicFrameLocks noGrp="1"/>
          </p:cNvGraphicFramePr>
          <p:nvPr/>
        </p:nvGraphicFramePr>
        <p:xfrm>
          <a:off x="7361985" y="5645790"/>
          <a:ext cx="419100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5500">
                  <a:extLst>
                    <a:ext uri="{9D8B030D-6E8A-4147-A177-3AD203B41FA5}">
                      <a16:colId xmlns:a16="http://schemas.microsoft.com/office/drawing/2014/main" val="4004104783"/>
                    </a:ext>
                  </a:extLst>
                </a:gridCol>
                <a:gridCol w="2095500">
                  <a:extLst>
                    <a:ext uri="{9D8B030D-6E8A-4147-A177-3AD203B41FA5}">
                      <a16:colId xmlns:a16="http://schemas.microsoft.com/office/drawing/2014/main" val="321274559"/>
                    </a:ext>
                  </a:extLst>
                </a:gridCol>
              </a:tblGrid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Value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4969899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R-2 on Test Data set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0.6199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6559012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MSE (Train)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60,556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85259"/>
                  </a:ext>
                </a:extLst>
              </a:tr>
              <a:tr h="178713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MSE (Test)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61,706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09777"/>
                  </a:ext>
                </a:extLst>
              </a:tr>
            </a:tbl>
          </a:graphicData>
        </a:graphic>
      </p:graphicFrame>
      <p:sp>
        <p:nvSpPr>
          <p:cNvPr id="14" name="Rectangle 13">
            <a:extLst>
              <a:ext uri="{FF2B5EF4-FFF2-40B4-BE49-F238E27FC236}">
                <a16:creationId xmlns:a16="http://schemas.microsoft.com/office/drawing/2014/main" id="{468B496A-7A8C-163F-8B74-1048DB55564F}"/>
              </a:ext>
            </a:extLst>
          </p:cNvPr>
          <p:cNvSpPr/>
          <p:nvPr/>
        </p:nvSpPr>
        <p:spPr>
          <a:xfrm>
            <a:off x="7361984" y="2415845"/>
            <a:ext cx="4191001" cy="3921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 of Regression Model</a:t>
            </a:r>
          </a:p>
        </p:txBody>
      </p:sp>
    </p:spTree>
    <p:extLst>
      <p:ext uri="{BB962C8B-B14F-4D97-AF65-F5344CB8AC3E}">
        <p14:creationId xmlns:p14="http://schemas.microsoft.com/office/powerpoint/2010/main" val="3580261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14206-D507-8558-18BA-5EC42B428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0515600" cy="55219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Data Pipeline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C50250B-0BBC-EADC-8609-2408FE0C3E17}"/>
              </a:ext>
            </a:extLst>
          </p:cNvPr>
          <p:cNvSpPr/>
          <p:nvPr/>
        </p:nvSpPr>
        <p:spPr>
          <a:xfrm>
            <a:off x="176168" y="3095537"/>
            <a:ext cx="1442907" cy="4865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Raw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BDA398-F1EC-4938-9C23-B38AC2720CAC}"/>
              </a:ext>
            </a:extLst>
          </p:cNvPr>
          <p:cNvSpPr/>
          <p:nvPr/>
        </p:nvSpPr>
        <p:spPr>
          <a:xfrm>
            <a:off x="2115423" y="3095536"/>
            <a:ext cx="1442907" cy="4865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Clean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19E4E8-4D4F-1D75-9366-7B8CE9372CC1}"/>
              </a:ext>
            </a:extLst>
          </p:cNvPr>
          <p:cNvSpPr/>
          <p:nvPr/>
        </p:nvSpPr>
        <p:spPr>
          <a:xfrm>
            <a:off x="2115423" y="3642219"/>
            <a:ext cx="2355909" cy="48656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Fill Missing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Remove Max of Y Var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EA96F2F-A80F-DB82-ADD4-B69E2DEDC5A0}"/>
              </a:ext>
            </a:extLst>
          </p:cNvPr>
          <p:cNvSpPr/>
          <p:nvPr/>
        </p:nvSpPr>
        <p:spPr>
          <a:xfrm>
            <a:off x="4124586" y="3095536"/>
            <a:ext cx="1621872" cy="4865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Train/ Test Split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E90782-68BC-690E-9EB0-9C02F96B483B}"/>
              </a:ext>
            </a:extLst>
          </p:cNvPr>
          <p:cNvSpPr/>
          <p:nvPr/>
        </p:nvSpPr>
        <p:spPr>
          <a:xfrm>
            <a:off x="6063841" y="1602295"/>
            <a:ext cx="1621872" cy="4865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Scaling X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DF5723-AA84-6705-8585-51252ED7124C}"/>
              </a:ext>
            </a:extLst>
          </p:cNvPr>
          <p:cNvSpPr/>
          <p:nvPr/>
        </p:nvSpPr>
        <p:spPr>
          <a:xfrm>
            <a:off x="6063841" y="3095535"/>
            <a:ext cx="1621872" cy="4865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Scaling X,Y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D713A98-FB79-A2F4-AC19-204FBE25E761}"/>
              </a:ext>
            </a:extLst>
          </p:cNvPr>
          <p:cNvSpPr/>
          <p:nvPr/>
        </p:nvSpPr>
        <p:spPr>
          <a:xfrm>
            <a:off x="6063841" y="4588775"/>
            <a:ext cx="1621872" cy="48656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Scaling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1018F2F-BC90-D30C-8C76-7332ABA315D9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5746458" y="1870739"/>
            <a:ext cx="317382" cy="14680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E2A6471-2737-EB64-BB51-70BE29191AEF}"/>
              </a:ext>
            </a:extLst>
          </p:cNvPr>
          <p:cNvCxnSpPr>
            <a:cxnSpLocks/>
            <a:stCxn id="7" idx="3"/>
            <a:endCxn id="10" idx="1"/>
          </p:cNvCxnSpPr>
          <p:nvPr/>
        </p:nvCxnSpPr>
        <p:spPr>
          <a:xfrm>
            <a:off x="5746458" y="3338817"/>
            <a:ext cx="317383" cy="14932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FD78171-24FC-258B-26FB-0AC2C85C866C}"/>
              </a:ext>
            </a:extLst>
          </p:cNvPr>
          <p:cNvCxnSpPr>
            <a:stCxn id="7" idx="3"/>
            <a:endCxn id="9" idx="1"/>
          </p:cNvCxnSpPr>
          <p:nvPr/>
        </p:nvCxnSpPr>
        <p:spPr>
          <a:xfrm flipV="1">
            <a:off x="5746458" y="3338816"/>
            <a:ext cx="31738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0B3B044F-AE18-5401-C65C-C6CCFE2898DD}"/>
              </a:ext>
            </a:extLst>
          </p:cNvPr>
          <p:cNvSpPr/>
          <p:nvPr/>
        </p:nvSpPr>
        <p:spPr>
          <a:xfrm>
            <a:off x="7791974" y="1602294"/>
            <a:ext cx="1066800" cy="347304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 Model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F7AD007-7FE0-2469-856A-C50B7823000D}"/>
              </a:ext>
            </a:extLst>
          </p:cNvPr>
          <p:cNvSpPr/>
          <p:nvPr/>
        </p:nvSpPr>
        <p:spPr>
          <a:xfrm>
            <a:off x="8965035" y="1602293"/>
            <a:ext cx="1066800" cy="347304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 Search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3D729F8-F280-F573-A026-35AD46F835AB}"/>
              </a:ext>
            </a:extLst>
          </p:cNvPr>
          <p:cNvSpPr/>
          <p:nvPr/>
        </p:nvSpPr>
        <p:spPr>
          <a:xfrm>
            <a:off x="10138095" y="1602293"/>
            <a:ext cx="1438711" cy="347304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 Comparison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 Model</a:t>
            </a:r>
          </a:p>
        </p:txBody>
      </p:sp>
      <p:sp>
        <p:nvSpPr>
          <p:cNvPr id="24" name="Right Brace 23">
            <a:extLst>
              <a:ext uri="{FF2B5EF4-FFF2-40B4-BE49-F238E27FC236}">
                <a16:creationId xmlns:a16="http://schemas.microsoft.com/office/drawing/2014/main" id="{95B561CE-8C94-7134-8B23-B87D267299F6}"/>
              </a:ext>
            </a:extLst>
          </p:cNvPr>
          <p:cNvSpPr/>
          <p:nvPr/>
        </p:nvSpPr>
        <p:spPr>
          <a:xfrm rot="5400000">
            <a:off x="1724636" y="4114099"/>
            <a:ext cx="285226" cy="338216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1622DD33-E63E-EA78-D62C-0EF195D27CF8}"/>
              </a:ext>
            </a:extLst>
          </p:cNvPr>
          <p:cNvSpPr/>
          <p:nvPr/>
        </p:nvSpPr>
        <p:spPr>
          <a:xfrm rot="5400000">
            <a:off x="5762536" y="4016226"/>
            <a:ext cx="285226" cy="356112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Brace 25">
            <a:extLst>
              <a:ext uri="{FF2B5EF4-FFF2-40B4-BE49-F238E27FC236}">
                <a16:creationId xmlns:a16="http://schemas.microsoft.com/office/drawing/2014/main" id="{6F5B7FCB-06AE-AB47-BD31-EAAE88636944}"/>
              </a:ext>
            </a:extLst>
          </p:cNvPr>
          <p:cNvSpPr/>
          <p:nvPr/>
        </p:nvSpPr>
        <p:spPr>
          <a:xfrm rot="5400000">
            <a:off x="9541776" y="3895985"/>
            <a:ext cx="285226" cy="378483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FCE5D60-B615-72ED-6EA1-5F7340739511}"/>
              </a:ext>
            </a:extLst>
          </p:cNvPr>
          <p:cNvSpPr txBox="1"/>
          <p:nvPr/>
        </p:nvSpPr>
        <p:spPr>
          <a:xfrm>
            <a:off x="855676" y="6020496"/>
            <a:ext cx="2097248" cy="377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Reading/ Cleaning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CB55A5C-2F37-80A9-07A8-119FC3777D00}"/>
              </a:ext>
            </a:extLst>
          </p:cNvPr>
          <p:cNvSpPr txBox="1"/>
          <p:nvPr/>
        </p:nvSpPr>
        <p:spPr>
          <a:xfrm>
            <a:off x="4856525" y="6020496"/>
            <a:ext cx="2097248" cy="377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Preparing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9A882F-5A2D-C7AA-815B-304773DBDFC1}"/>
              </a:ext>
            </a:extLst>
          </p:cNvPr>
          <p:cNvSpPr txBox="1"/>
          <p:nvPr/>
        </p:nvSpPr>
        <p:spPr>
          <a:xfrm>
            <a:off x="7791973" y="6026085"/>
            <a:ext cx="3784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Modeling/ Evaluation</a:t>
            </a:r>
          </a:p>
        </p:txBody>
      </p:sp>
    </p:spTree>
    <p:extLst>
      <p:ext uri="{BB962C8B-B14F-4D97-AF65-F5344CB8AC3E}">
        <p14:creationId xmlns:p14="http://schemas.microsoft.com/office/powerpoint/2010/main" val="543150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38C21-482E-7F2F-16B5-0B099FBFE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0515600" cy="48347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Reading the data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9C6E605-E69A-CD76-B069-C1AECCCA41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2770623"/>
              </p:ext>
            </p:extLst>
          </p:nvPr>
        </p:nvGraphicFramePr>
        <p:xfrm>
          <a:off x="129628" y="483477"/>
          <a:ext cx="7227612" cy="49924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9204">
                  <a:extLst>
                    <a:ext uri="{9D8B030D-6E8A-4147-A177-3AD203B41FA5}">
                      <a16:colId xmlns:a16="http://schemas.microsoft.com/office/drawing/2014/main" val="1775395535"/>
                    </a:ext>
                  </a:extLst>
                </a:gridCol>
                <a:gridCol w="2968589">
                  <a:extLst>
                    <a:ext uri="{9D8B030D-6E8A-4147-A177-3AD203B41FA5}">
                      <a16:colId xmlns:a16="http://schemas.microsoft.com/office/drawing/2014/main" val="503320070"/>
                    </a:ext>
                  </a:extLst>
                </a:gridCol>
                <a:gridCol w="1849819">
                  <a:extLst>
                    <a:ext uri="{9D8B030D-6E8A-4147-A177-3AD203B41FA5}">
                      <a16:colId xmlns:a16="http://schemas.microsoft.com/office/drawing/2014/main" val="485525398"/>
                    </a:ext>
                  </a:extLst>
                </a:gridCol>
              </a:tblGrid>
              <a:tr h="29934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Column Name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Possible Description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Data Type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07440976"/>
                  </a:ext>
                </a:extLst>
              </a:tr>
              <a:tr h="29934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longitude of location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839784"/>
                  </a:ext>
                </a:extLst>
              </a:tr>
              <a:tr h="29934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latitude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latitude of location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5539911"/>
                  </a:ext>
                </a:extLst>
              </a:tr>
              <a:tr h="46747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housing_median_age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median age of a houses in a locality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567104"/>
                  </a:ext>
                </a:extLst>
              </a:tr>
              <a:tr h="29934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total_rooms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rooms in a locality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136175"/>
                  </a:ext>
                </a:extLst>
              </a:tr>
              <a:tr h="29934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total_bedrooms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total bedrooms in a locality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3493112"/>
                  </a:ext>
                </a:extLst>
              </a:tr>
              <a:tr h="46747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population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people residing in locality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1283051"/>
                  </a:ext>
                </a:extLst>
              </a:tr>
              <a:tr h="46747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households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number of group of people residing within a home unit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9415073"/>
                  </a:ext>
                </a:extLst>
              </a:tr>
              <a:tr h="66430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median_income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median income for households in (10,000 USD)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7072977"/>
                  </a:ext>
                </a:extLst>
              </a:tr>
              <a:tr h="467471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medain_house_value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median house value in a locality (USD)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numeric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4254622"/>
                  </a:ext>
                </a:extLst>
              </a:tr>
              <a:tr h="299346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ocean_proximity</a:t>
                      </a:r>
                      <a:endParaRPr 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proximity to ocean location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alphanumeric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576306"/>
                  </a:ext>
                </a:extLst>
              </a:tr>
            </a:tbl>
          </a:graphicData>
        </a:graphic>
      </p:graphicFrame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705CA37-ED6D-75FC-B81E-EF26E09D9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1549" y="483477"/>
            <a:ext cx="4780451" cy="2843462"/>
          </a:xfrm>
          <a:prstGeom prst="rect">
            <a:avLst/>
          </a:prstGeom>
        </p:spPr>
      </p:pic>
      <p:sp>
        <p:nvSpPr>
          <p:cNvPr id="8" name="Notched Right Arrow 7">
            <a:extLst>
              <a:ext uri="{FF2B5EF4-FFF2-40B4-BE49-F238E27FC236}">
                <a16:creationId xmlns:a16="http://schemas.microsoft.com/office/drawing/2014/main" id="{CC79473D-1FF4-53DF-9816-CC55AAF6E65B}"/>
              </a:ext>
            </a:extLst>
          </p:cNvPr>
          <p:cNvSpPr/>
          <p:nvPr/>
        </p:nvSpPr>
        <p:spPr>
          <a:xfrm rot="5400000">
            <a:off x="9460623" y="3616873"/>
            <a:ext cx="775138" cy="399393"/>
          </a:xfrm>
          <a:prstGeom prst="notched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FE45E9F-805C-1A34-07E8-26D2E29DBE3A}"/>
              </a:ext>
            </a:extLst>
          </p:cNvPr>
          <p:cNvSpPr txBox="1"/>
          <p:nvPr/>
        </p:nvSpPr>
        <p:spPr>
          <a:xfrm>
            <a:off x="7861737" y="4204139"/>
            <a:ext cx="39729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Total bedrooms is one column with null values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30122D-9FFF-5D46-9F74-92B968DC7CCF}"/>
              </a:ext>
            </a:extLst>
          </p:cNvPr>
          <p:cNvSpPr txBox="1"/>
          <p:nvPr/>
        </p:nvSpPr>
        <p:spPr>
          <a:xfrm>
            <a:off x="7861737" y="4968816"/>
            <a:ext cx="397291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Method to impute missing value: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Total bedrooms should be proportional to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total_rooms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Total bedrooms should be proportional to number of house holds</a:t>
            </a:r>
          </a:p>
        </p:txBody>
      </p:sp>
    </p:spTree>
    <p:extLst>
      <p:ext uri="{BB962C8B-B14F-4D97-AF65-F5344CB8AC3E}">
        <p14:creationId xmlns:p14="http://schemas.microsoft.com/office/powerpoint/2010/main" val="3350207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6B59C-F5C9-7F6A-4D53-3AD362419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478"/>
            <a:ext cx="10515600" cy="526995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Correlation graph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DAE9A6AF-C03A-5F5B-87D6-993CDBF234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04" y="863127"/>
            <a:ext cx="5136189" cy="489979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275E3C-3499-F38E-4810-7F16907E3B6A}"/>
              </a:ext>
            </a:extLst>
          </p:cNvPr>
          <p:cNvSpPr txBox="1"/>
          <p:nvPr/>
        </p:nvSpPr>
        <p:spPr>
          <a:xfrm>
            <a:off x="5055476" y="863127"/>
            <a:ext cx="65235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Highly Correlated Variables are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342900" indent="-342900">
              <a:buAutoNum type="arabicPeriod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Households,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total_bedrooms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population,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total_rooms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Latitude and Longitudes</a:t>
            </a:r>
          </a:p>
          <a:p>
            <a:pPr marL="342900" indent="-342900">
              <a:buAutoNum type="arabicPeriod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Housing Median Age with – Total Rooms,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total_bedrooms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, Population &amp; Households</a:t>
            </a:r>
          </a:p>
        </p:txBody>
      </p:sp>
      <p:sp>
        <p:nvSpPr>
          <p:cNvPr id="7" name="Notched Right Arrow 6">
            <a:extLst>
              <a:ext uri="{FF2B5EF4-FFF2-40B4-BE49-F238E27FC236}">
                <a16:creationId xmlns:a16="http://schemas.microsoft.com/office/drawing/2014/main" id="{1DABB4AD-F487-DE8A-1C0A-9A51CECBD2B0}"/>
              </a:ext>
            </a:extLst>
          </p:cNvPr>
          <p:cNvSpPr/>
          <p:nvPr/>
        </p:nvSpPr>
        <p:spPr>
          <a:xfrm rot="5400000">
            <a:off x="7929682" y="2414569"/>
            <a:ext cx="775138" cy="399393"/>
          </a:xfrm>
          <a:prstGeom prst="notchedRightArrow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ECBFD7E-2440-8CD8-CF85-833D2D55DACA}"/>
              </a:ext>
            </a:extLst>
          </p:cNvPr>
          <p:cNvSpPr/>
          <p:nvPr/>
        </p:nvSpPr>
        <p:spPr>
          <a:xfrm>
            <a:off x="5055477" y="3368759"/>
            <a:ext cx="6996519" cy="22527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Population determines #Households which determines #rooms and #Bedrooms</a:t>
            </a:r>
          </a:p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Latitude Longitude will be correlated as from same area (California)</a:t>
            </a:r>
          </a:p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Median Age =&gt; Older areas =&gt; Larger houses =&gt; Lower population and Lower Number of rooms/ bedrooms etc. </a:t>
            </a:r>
          </a:p>
          <a:p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reason can be older areas might have lesser amenities leading to lower population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959890-D184-40A4-F30E-FD6C9FC46A0F}"/>
              </a:ext>
            </a:extLst>
          </p:cNvPr>
          <p:cNvSpPr/>
          <p:nvPr/>
        </p:nvSpPr>
        <p:spPr>
          <a:xfrm>
            <a:off x="5055476" y="5666422"/>
            <a:ext cx="6996519" cy="100069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will use </a:t>
            </a:r>
            <a:r>
              <a:rPr lang="en-US" sz="1600" i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total_households</a:t>
            </a:r>
            <a:r>
              <a:rPr lang="en-US" sz="1600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impute #of bedrooms: (</a:t>
            </a:r>
            <a:r>
              <a:rPr lang="en-US" sz="1600" i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</a:t>
            </a:r>
            <a:r>
              <a:rPr lang="en-US" sz="1600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0.98)</a:t>
            </a:r>
          </a:p>
          <a:p>
            <a:endParaRPr lang="en-US" sz="1400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Total_bedrooms</a:t>
            </a:r>
            <a:r>
              <a:rPr lang="en-US" sz="1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(missing) = Households (Missing) * (mean)[</a:t>
            </a:r>
            <a:r>
              <a:rPr lang="en-US" sz="14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Total_bedrooms</a:t>
            </a:r>
            <a:r>
              <a:rPr lang="en-US" sz="1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 Households]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9309195-D233-8345-B4DE-4CC560FBE222}"/>
              </a:ext>
            </a:extLst>
          </p:cNvPr>
          <p:cNvSpPr/>
          <p:nvPr/>
        </p:nvSpPr>
        <p:spPr>
          <a:xfrm>
            <a:off x="2487381" y="3647090"/>
            <a:ext cx="378373" cy="325821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09ED312-8B1E-9122-A21C-1479F49932DC}"/>
              </a:ext>
            </a:extLst>
          </p:cNvPr>
          <p:cNvSpPr/>
          <p:nvPr/>
        </p:nvSpPr>
        <p:spPr>
          <a:xfrm>
            <a:off x="2487380" y="4892565"/>
            <a:ext cx="378373" cy="728992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3A842C08-CDC3-57EA-B35F-ECF36E1B99F1}"/>
              </a:ext>
            </a:extLst>
          </p:cNvPr>
          <p:cNvCxnSpPr>
            <a:cxnSpLocks/>
            <a:stCxn id="11" idx="4"/>
            <a:endCxn id="9" idx="1"/>
          </p:cNvCxnSpPr>
          <p:nvPr/>
        </p:nvCxnSpPr>
        <p:spPr>
          <a:xfrm rot="16200000" flipH="1">
            <a:off x="3593414" y="4704709"/>
            <a:ext cx="545214" cy="2378909"/>
          </a:xfrm>
          <a:prstGeom prst="bentConnector2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2350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74204-561F-D533-2216-73B045E47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0515600" cy="66278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EDA of the data columns (1/2)</a:t>
            </a:r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126EA35B-A2CB-6C02-5C83-63C6329E5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1038"/>
            <a:ext cx="5696608" cy="2404304"/>
          </a:xfrm>
          <a:prstGeom prst="rect">
            <a:avLst/>
          </a:prstGeom>
        </p:spPr>
      </p:pic>
      <p:pic>
        <p:nvPicPr>
          <p:cNvPr id="13" name="Picture 12" descr="Chart, box and whisker chart&#10;&#10;Description automatically generated">
            <a:extLst>
              <a:ext uri="{FF2B5EF4-FFF2-40B4-BE49-F238E27FC236}">
                <a16:creationId xmlns:a16="http://schemas.microsoft.com/office/drawing/2014/main" id="{888B9215-B862-D253-5E34-9E44B06FA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1250" y="681038"/>
            <a:ext cx="6490750" cy="4737538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889580E2-6276-C003-E39A-D559281C76B3}"/>
              </a:ext>
            </a:extLst>
          </p:cNvPr>
          <p:cNvSpPr/>
          <p:nvPr/>
        </p:nvSpPr>
        <p:spPr>
          <a:xfrm>
            <a:off x="11782097" y="3941380"/>
            <a:ext cx="378373" cy="147719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ECF4D8F-3C8D-E3FC-1039-5CB9283DC986}"/>
              </a:ext>
            </a:extLst>
          </p:cNvPr>
          <p:cNvSpPr/>
          <p:nvPr/>
        </p:nvSpPr>
        <p:spPr>
          <a:xfrm>
            <a:off x="11782096" y="700826"/>
            <a:ext cx="378373" cy="1477196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0294857-B3BB-8F9A-85EA-8EB8300C7E45}"/>
              </a:ext>
            </a:extLst>
          </p:cNvPr>
          <p:cNvSpPr/>
          <p:nvPr/>
        </p:nvSpPr>
        <p:spPr>
          <a:xfrm>
            <a:off x="4974763" y="5438364"/>
            <a:ext cx="6996519" cy="121915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seems to be a capping on maximum values for </a:t>
            </a:r>
            <a:r>
              <a:rPr lang="en-US" sz="16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Medain_House_Value</a:t>
            </a:r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16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Housing_Median_Age</a:t>
            </a:r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</a:p>
          <a:p>
            <a:endParaRPr lang="en-US" sz="1600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Housing_Median_Age</a:t>
            </a:r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seems to be a discreet value therefore we can live with the maximum value of 52 (1,129 records)</a:t>
            </a:r>
            <a:endParaRPr lang="en-US" sz="1400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Notched Right Arrow 3">
            <a:extLst>
              <a:ext uri="{FF2B5EF4-FFF2-40B4-BE49-F238E27FC236}">
                <a16:creationId xmlns:a16="http://schemas.microsoft.com/office/drawing/2014/main" id="{0E66C5E1-8578-7B3F-3C8F-A3000A76A81D}"/>
              </a:ext>
            </a:extLst>
          </p:cNvPr>
          <p:cNvSpPr/>
          <p:nvPr/>
        </p:nvSpPr>
        <p:spPr>
          <a:xfrm rot="10800000">
            <a:off x="4298731" y="5853502"/>
            <a:ext cx="588578" cy="388882"/>
          </a:xfrm>
          <a:prstGeom prst="notch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BF918E-7B65-B324-730F-83E629EABF33}"/>
              </a:ext>
            </a:extLst>
          </p:cNvPr>
          <p:cNvSpPr/>
          <p:nvPr/>
        </p:nvSpPr>
        <p:spPr>
          <a:xfrm>
            <a:off x="31530" y="5438364"/>
            <a:ext cx="4267200" cy="121915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i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Median_House_Value</a:t>
            </a:r>
            <a:r>
              <a:rPr lang="en-US" sz="1600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being continues and having a cap of 500,001 leads to a dirty model and we would ideally like to remove this</a:t>
            </a:r>
            <a:endParaRPr lang="en-US" sz="1400" i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B332314-5FB7-0BAA-5D2D-55EB6709CE84}"/>
              </a:ext>
            </a:extLst>
          </p:cNvPr>
          <p:cNvSpPr/>
          <p:nvPr/>
        </p:nvSpPr>
        <p:spPr>
          <a:xfrm>
            <a:off x="588580" y="6299413"/>
            <a:ext cx="1324304" cy="2950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4% Loss</a:t>
            </a:r>
          </a:p>
        </p:txBody>
      </p:sp>
    </p:spTree>
    <p:extLst>
      <p:ext uri="{BB962C8B-B14F-4D97-AF65-F5344CB8AC3E}">
        <p14:creationId xmlns:p14="http://schemas.microsoft.com/office/powerpoint/2010/main" val="1424989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47E14-6515-396E-49D3-94A6E92B8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0515600" cy="66278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EDA of data columns (2/2)</a:t>
            </a:r>
            <a:endParaRPr lang="en-US" dirty="0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06F47957-16E5-5493-92F4-6DB24A417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67" y="1426726"/>
            <a:ext cx="3924300" cy="1333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C0E3A6-5AE9-639E-240D-C8B25DBB2CC7}"/>
              </a:ext>
            </a:extLst>
          </p:cNvPr>
          <p:cNvSpPr/>
          <p:nvPr/>
        </p:nvSpPr>
        <p:spPr>
          <a:xfrm>
            <a:off x="123567" y="858538"/>
            <a:ext cx="3924300" cy="3921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Treatment of Categorical Variables</a:t>
            </a:r>
          </a:p>
        </p:txBody>
      </p:sp>
      <p:sp>
        <p:nvSpPr>
          <p:cNvPr id="7" name="Notched Right Arrow 6">
            <a:extLst>
              <a:ext uri="{FF2B5EF4-FFF2-40B4-BE49-F238E27FC236}">
                <a16:creationId xmlns:a16="http://schemas.microsoft.com/office/drawing/2014/main" id="{C984D045-FA08-5E74-F397-298B4D762697}"/>
              </a:ext>
            </a:extLst>
          </p:cNvPr>
          <p:cNvSpPr/>
          <p:nvPr/>
        </p:nvSpPr>
        <p:spPr>
          <a:xfrm rot="10800000" flipH="1">
            <a:off x="4047867" y="1704594"/>
            <a:ext cx="706821" cy="388882"/>
          </a:xfrm>
          <a:prstGeom prst="notch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E0BBBE-7E93-DB3A-764C-0EEE93EE0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7800" y="1448185"/>
            <a:ext cx="6007100" cy="9017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A4B1257-41AB-EAFB-373A-4FA312FD0F36}"/>
              </a:ext>
            </a:extLst>
          </p:cNvPr>
          <p:cNvSpPr/>
          <p:nvPr/>
        </p:nvSpPr>
        <p:spPr>
          <a:xfrm>
            <a:off x="123567" y="3232903"/>
            <a:ext cx="7307246" cy="3921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Standardization of the Variables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99313F-0526-F8A9-9A7D-03E7E6A40178}"/>
              </a:ext>
            </a:extLst>
          </p:cNvPr>
          <p:cNvSpPr/>
          <p:nvPr/>
        </p:nvSpPr>
        <p:spPr>
          <a:xfrm>
            <a:off x="123566" y="3705579"/>
            <a:ext cx="7307247" cy="160651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the scale of variables is different, we need to standardize the variables to have the same mean.  We would need standardization for following models:</a:t>
            </a:r>
          </a:p>
          <a:p>
            <a:pPr marL="342900" indent="-342900">
              <a:buAutoNum type="alphaLcPeriod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 – OLS; Lasso and Ridge </a:t>
            </a:r>
          </a:p>
          <a:p>
            <a:pPr marL="342900" indent="-342900">
              <a:buAutoNum type="alphaLcPeriod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</a:t>
            </a:r>
          </a:p>
          <a:p>
            <a:pPr marL="342900" indent="-342900">
              <a:buAutoNum type="alphaLcPeriod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KNN Regression</a:t>
            </a:r>
          </a:p>
          <a:p>
            <a:pPr marL="342900" indent="-342900">
              <a:buAutoNum type="alphaLcPeriod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 Vector Regression (Requires scaling of the Y Variables as well)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5AD3FA-AEA4-D608-7269-3C2441FD09A4}"/>
              </a:ext>
            </a:extLst>
          </p:cNvPr>
          <p:cNvSpPr/>
          <p:nvPr/>
        </p:nvSpPr>
        <p:spPr>
          <a:xfrm>
            <a:off x="123566" y="5359221"/>
            <a:ext cx="7307247" cy="89822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would not do the standardizations for the following set of models:</a:t>
            </a:r>
          </a:p>
          <a:p>
            <a:pPr marL="342900" indent="-342900">
              <a:buAutoNum type="alphaLcPeriod"/>
            </a:pPr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Trees</a:t>
            </a:r>
          </a:p>
          <a:p>
            <a:pPr marL="342900" indent="-342900">
              <a:buAutoNum type="alphaLcPeriod"/>
            </a:pPr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Forest</a:t>
            </a:r>
          </a:p>
          <a:p>
            <a:pPr marL="342900" indent="-342900">
              <a:buAutoNum type="alphaLcPeriod"/>
            </a:pPr>
            <a:r>
              <a:rPr lang="en-US" sz="14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Gradient Boosting </a:t>
            </a:r>
          </a:p>
        </p:txBody>
      </p:sp>
    </p:spTree>
    <p:extLst>
      <p:ext uri="{BB962C8B-B14F-4D97-AF65-F5344CB8AC3E}">
        <p14:creationId xmlns:p14="http://schemas.microsoft.com/office/powerpoint/2010/main" val="846874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F3218-0B24-7543-EC92-D21D9951B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"/>
            <a:ext cx="10515600" cy="496752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Regression Model (1/2)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7278390-9219-AE10-1A2D-CBBE07C3ED98}"/>
              </a:ext>
            </a:extLst>
          </p:cNvPr>
          <p:cNvSpPr/>
          <p:nvPr/>
        </p:nvSpPr>
        <p:spPr>
          <a:xfrm>
            <a:off x="123566" y="858538"/>
            <a:ext cx="9058533" cy="3921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Checklist for a Regression Model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49343CD-45C0-1D3C-4222-95733338684A}"/>
              </a:ext>
            </a:extLst>
          </p:cNvPr>
          <p:cNvSpPr/>
          <p:nvPr/>
        </p:nvSpPr>
        <p:spPr>
          <a:xfrm>
            <a:off x="123567" y="1250732"/>
            <a:ext cx="3924300" cy="183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 missing Values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Variables to be standardized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Split in Test and Train Set</a:t>
            </a:r>
          </a:p>
          <a:p>
            <a:pPr marL="285750" indent="-285750">
              <a:buFont typeface="Zapf Dingbats"/>
              <a:buChar char="✕"/>
            </a:pPr>
            <a:r>
              <a:rPr lang="en-US" sz="16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Dependent and Independent variables are normally distributed </a:t>
            </a:r>
          </a:p>
          <a:p>
            <a:pPr marL="285750" indent="-285750">
              <a:buFont typeface="Zapf Dingbats"/>
              <a:buChar char="✕"/>
            </a:pPr>
            <a:r>
              <a:rPr lang="en-US" sz="16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Non-existence of Multicollinearity in independent variables</a:t>
            </a:r>
          </a:p>
        </p:txBody>
      </p:sp>
      <p:sp>
        <p:nvSpPr>
          <p:cNvPr id="6" name="Notched Right Arrow 5">
            <a:extLst>
              <a:ext uri="{FF2B5EF4-FFF2-40B4-BE49-F238E27FC236}">
                <a16:creationId xmlns:a16="http://schemas.microsoft.com/office/drawing/2014/main" id="{A5BEDE2E-E031-632B-9F85-5FC594D71175}"/>
              </a:ext>
            </a:extLst>
          </p:cNvPr>
          <p:cNvSpPr/>
          <p:nvPr/>
        </p:nvSpPr>
        <p:spPr>
          <a:xfrm>
            <a:off x="4172606" y="2033751"/>
            <a:ext cx="777766" cy="273269"/>
          </a:xfrm>
          <a:prstGeom prst="notch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5D744D-C3A8-A0E0-4D9D-62657DD3DFF8}"/>
              </a:ext>
            </a:extLst>
          </p:cNvPr>
          <p:cNvSpPr/>
          <p:nvPr/>
        </p:nvSpPr>
        <p:spPr>
          <a:xfrm>
            <a:off x="5257800" y="1974288"/>
            <a:ext cx="3924300" cy="3921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can ignore this for real-life models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9A17A84-768D-0557-ADCB-15767398136F}"/>
              </a:ext>
            </a:extLst>
          </p:cNvPr>
          <p:cNvSpPr/>
          <p:nvPr/>
        </p:nvSpPr>
        <p:spPr>
          <a:xfrm>
            <a:off x="5257800" y="2568122"/>
            <a:ext cx="3924300" cy="3921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be treated basis the VIF Factors</a:t>
            </a:r>
          </a:p>
        </p:txBody>
      </p:sp>
      <p:sp>
        <p:nvSpPr>
          <p:cNvPr id="9" name="Notched Right Arrow 8">
            <a:extLst>
              <a:ext uri="{FF2B5EF4-FFF2-40B4-BE49-F238E27FC236}">
                <a16:creationId xmlns:a16="http://schemas.microsoft.com/office/drawing/2014/main" id="{41B96ED4-4C36-040E-9B9B-FBD556769138}"/>
              </a:ext>
            </a:extLst>
          </p:cNvPr>
          <p:cNvSpPr/>
          <p:nvPr/>
        </p:nvSpPr>
        <p:spPr>
          <a:xfrm>
            <a:off x="4172606" y="2627584"/>
            <a:ext cx="777766" cy="273269"/>
          </a:xfrm>
          <a:prstGeom prst="notched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2A8852-BE78-EC2E-7AC1-2B42D147A423}"/>
              </a:ext>
            </a:extLst>
          </p:cNvPr>
          <p:cNvSpPr/>
          <p:nvPr/>
        </p:nvSpPr>
        <p:spPr>
          <a:xfrm>
            <a:off x="123567" y="3429000"/>
            <a:ext cx="10063515" cy="3921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Steps for Linear Regression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96B8860-1532-17C7-477C-394BDA7ED55D}"/>
              </a:ext>
            </a:extLst>
          </p:cNvPr>
          <p:cNvSpPr/>
          <p:nvPr/>
        </p:nvSpPr>
        <p:spPr>
          <a:xfrm>
            <a:off x="123566" y="4231388"/>
            <a:ext cx="4753234" cy="20012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Split the data into Train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Standardize Test/ Train data separately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 constant using </a:t>
            </a:r>
            <a:r>
              <a:rPr lang="en-US" sz="16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sm.add_constant</a:t>
            </a:r>
            <a:endParaRPr lang="en-US" sz="1600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Run OLS (Ordinary Least Square) model using </a:t>
            </a:r>
            <a:r>
              <a:rPr lang="en-US" sz="1600" i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sm.OLS</a:t>
            </a:r>
            <a:endParaRPr lang="en-US" sz="1600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any variable having p-value &gt; 0.05 and remove them from the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Re-run the model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E58A86-1AB6-7F5D-8D55-C463D7D2590C}"/>
              </a:ext>
            </a:extLst>
          </p:cNvPr>
          <p:cNvSpPr/>
          <p:nvPr/>
        </p:nvSpPr>
        <p:spPr>
          <a:xfrm>
            <a:off x="5433850" y="4221561"/>
            <a:ext cx="4753234" cy="1852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Remove Multi-collinearity via VIF Factors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 for normality of residuals (P-P Plot)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Residual plot for homoscedasticity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Measuring R-Squared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 for the difference between RMSE of </a:t>
            </a:r>
            <a:r>
              <a:rPr lang="en-US" sz="1600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 and Train Data 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Check for R2 of Test Dataset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223E747-4B1D-83C0-8275-D02E23E051DB}"/>
              </a:ext>
            </a:extLst>
          </p:cNvPr>
          <p:cNvSpPr/>
          <p:nvPr/>
        </p:nvSpPr>
        <p:spPr>
          <a:xfrm>
            <a:off x="123566" y="3829368"/>
            <a:ext cx="4753233" cy="3921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Running the Model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1E7E95-AD36-06C2-0D5D-B7CA540E84BA}"/>
              </a:ext>
            </a:extLst>
          </p:cNvPr>
          <p:cNvSpPr/>
          <p:nvPr/>
        </p:nvSpPr>
        <p:spPr>
          <a:xfrm>
            <a:off x="5433850" y="3829368"/>
            <a:ext cx="4753233" cy="39219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 the Model</a:t>
            </a:r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8E8978C4-E04D-D0B3-56EA-71908CE3D5ED}"/>
              </a:ext>
            </a:extLst>
          </p:cNvPr>
          <p:cNvSpPr/>
          <p:nvPr/>
        </p:nvSpPr>
        <p:spPr>
          <a:xfrm rot="5400000">
            <a:off x="4056167" y="4847069"/>
            <a:ext cx="2403265" cy="367862"/>
          </a:xfrm>
          <a:prstGeom prst="triangl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717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DB225-239B-FA9D-7F5E-8DA39DC8C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55367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Regression model (2/2)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E508168-D6AE-D420-866E-FD42966ED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8" y="801070"/>
            <a:ext cx="5984152" cy="5189641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EC3712D-90FE-19D2-FC3B-A66759E649E8}"/>
              </a:ext>
            </a:extLst>
          </p:cNvPr>
          <p:cNvSpPr/>
          <p:nvPr/>
        </p:nvSpPr>
        <p:spPr>
          <a:xfrm>
            <a:off x="6154722" y="408876"/>
            <a:ext cx="5984150" cy="39219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 of the Model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AACB97F-5232-CD32-3D47-E6D3C8D5A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8078853"/>
              </p:ext>
            </p:extLst>
          </p:nvPr>
        </p:nvGraphicFramePr>
        <p:xfrm>
          <a:off x="6154722" y="803001"/>
          <a:ext cx="5984149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8009">
                  <a:extLst>
                    <a:ext uri="{9D8B030D-6E8A-4147-A177-3AD203B41FA5}">
                      <a16:colId xmlns:a16="http://schemas.microsoft.com/office/drawing/2014/main" val="238754071"/>
                    </a:ext>
                  </a:extLst>
                </a:gridCol>
                <a:gridCol w="2519930">
                  <a:extLst>
                    <a:ext uri="{9D8B030D-6E8A-4147-A177-3AD203B41FA5}">
                      <a16:colId xmlns:a16="http://schemas.microsoft.com/office/drawing/2014/main" val="2430705596"/>
                    </a:ext>
                  </a:extLst>
                </a:gridCol>
                <a:gridCol w="1251730">
                  <a:extLst>
                    <a:ext uri="{9D8B030D-6E8A-4147-A177-3AD203B41FA5}">
                      <a16:colId xmlns:a16="http://schemas.microsoft.com/office/drawing/2014/main" val="3216637279"/>
                    </a:ext>
                  </a:extLst>
                </a:gridCol>
                <a:gridCol w="1114480">
                  <a:extLst>
                    <a:ext uri="{9D8B030D-6E8A-4147-A177-3AD203B41FA5}">
                      <a16:colId xmlns:a16="http://schemas.microsoft.com/office/drawing/2014/main" val="679243052"/>
                    </a:ext>
                  </a:extLst>
                </a:gridCol>
              </a:tblGrid>
              <a:tr h="197914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Parameter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Meaning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Value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Ideal Value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8294388"/>
                  </a:ext>
                </a:extLst>
              </a:tr>
              <a:tr h="461799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Adj. R-Square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What % of dependent variable is explained by independent variables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0.611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8593628"/>
                  </a:ext>
                </a:extLst>
              </a:tr>
              <a:tr h="3298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AIC/ BIC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Compares efficacy of the model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~26K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As low as possible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6493876"/>
                  </a:ext>
                </a:extLst>
              </a:tr>
              <a:tr h="3298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Prob (F-statistics)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 check if all coefficients are 0 or not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1087664"/>
                  </a:ext>
                </a:extLst>
              </a:tr>
              <a:tr h="3298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 &gt; |t|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 check if individual coefficients are Zero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&lt; 0.05 for all variables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&lt; 0.05 for all variables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1108603"/>
                  </a:ext>
                </a:extLst>
              </a:tr>
              <a:tr h="3298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Durbin-Watson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 check for Homoscedasticity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1.979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Between 1 and 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7087386"/>
                  </a:ext>
                </a:extLst>
              </a:tr>
              <a:tr h="3298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Omnibus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Describes distribution of Residuals (if it is normal or not)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~3k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4388534"/>
                  </a:ext>
                </a:extLst>
              </a:tr>
              <a:tr h="3298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P(Omnibus)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Null hypothesis that errors are normally distributed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Close to 1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5187457"/>
                  </a:ext>
                </a:extLst>
              </a:tr>
              <a:tr h="3298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J-B Test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Testing for errors being normally distributed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9449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Very Low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1719020"/>
                  </a:ext>
                </a:extLst>
              </a:tr>
              <a:tr h="329857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Condition Number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Tests for multicollinearity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Should be </a:t>
                      </a:r>
                    </a:p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&lt; 1000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1164839"/>
                  </a:ext>
                </a:extLst>
              </a:tr>
            </a:tbl>
          </a:graphicData>
        </a:graphic>
      </p:graphicFrame>
      <p:sp>
        <p:nvSpPr>
          <p:cNvPr id="7" name="Triangle 6">
            <a:extLst>
              <a:ext uri="{FF2B5EF4-FFF2-40B4-BE49-F238E27FC236}">
                <a16:creationId xmlns:a16="http://schemas.microsoft.com/office/drawing/2014/main" id="{F1242E77-3D2D-5DC5-F1BA-AA1FC184F0DD}"/>
              </a:ext>
            </a:extLst>
          </p:cNvPr>
          <p:cNvSpPr/>
          <p:nvPr/>
        </p:nvSpPr>
        <p:spPr>
          <a:xfrm rot="10800000">
            <a:off x="6154722" y="5436066"/>
            <a:ext cx="5984149" cy="333235"/>
          </a:xfrm>
          <a:prstGeom prst="triangle">
            <a:avLst/>
          </a:prstGeom>
          <a:solidFill>
            <a:schemeClr val="accent5">
              <a:lumMod val="20000"/>
              <a:lumOff val="80000"/>
            </a:schemeClr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3A5775-14D4-7927-C7E3-AB4EB855A914}"/>
              </a:ext>
            </a:extLst>
          </p:cNvPr>
          <p:cNvSpPr/>
          <p:nvPr/>
        </p:nvSpPr>
        <p:spPr>
          <a:xfrm>
            <a:off x="6154720" y="5990711"/>
            <a:ext cx="5984151" cy="7969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Normality assumption can be departed away from in normal cases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will test the multi-collinearity via VIF test</a:t>
            </a:r>
          </a:p>
        </p:txBody>
      </p:sp>
    </p:spTree>
    <p:extLst>
      <p:ext uri="{BB962C8B-B14F-4D97-AF65-F5344CB8AC3E}">
        <p14:creationId xmlns:p14="http://schemas.microsoft.com/office/powerpoint/2010/main" val="2258894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12071</TotalTime>
  <Words>1858</Words>
  <Application>Microsoft Macintosh PowerPoint</Application>
  <PresentationFormat>Widescreen</PresentationFormat>
  <Paragraphs>414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Zapf Dingbats</vt:lpstr>
      <vt:lpstr>Office Theme</vt:lpstr>
      <vt:lpstr>House Pricing Data</vt:lpstr>
      <vt:lpstr>Problem Statement</vt:lpstr>
      <vt:lpstr>Data Pipeline</vt:lpstr>
      <vt:lpstr>Reading the data</vt:lpstr>
      <vt:lpstr>Correlation graph</vt:lpstr>
      <vt:lpstr>EDA of the data columns (1/2)</vt:lpstr>
      <vt:lpstr>EDA of data columns (2/2)</vt:lpstr>
      <vt:lpstr>Regression Model (1/2)</vt:lpstr>
      <vt:lpstr>Regression model (2/2)</vt:lpstr>
      <vt:lpstr>Regularized Regression</vt:lpstr>
      <vt:lpstr>Comparison of Gridsearch Results of Regression</vt:lpstr>
      <vt:lpstr>KNN Regression</vt:lpstr>
      <vt:lpstr>Tree-based models</vt:lpstr>
      <vt:lpstr>Feature importance – Tree based</vt:lpstr>
      <vt:lpstr>Support Vector Regression (SVR)</vt:lpstr>
      <vt:lpstr>Artificial Neural Networks</vt:lpstr>
      <vt:lpstr>Results</vt:lpstr>
      <vt:lpstr>Thank You</vt:lpstr>
      <vt:lpstr>Output of the first model</vt:lpstr>
      <vt:lpstr>An attempt to remove Multi-collinearity (1/2)</vt:lpstr>
      <vt:lpstr>Attempt to remove multi-collinearity (2/2)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 Pricing Data</dc:title>
  <dc:creator>Mudit Sharma</dc:creator>
  <cp:lastModifiedBy>Mudit Sharma</cp:lastModifiedBy>
  <cp:revision>1</cp:revision>
  <dcterms:created xsi:type="dcterms:W3CDTF">2022-07-17T16:17:32Z</dcterms:created>
  <dcterms:modified xsi:type="dcterms:W3CDTF">2022-08-13T14:24:41Z</dcterms:modified>
</cp:coreProperties>
</file>

<file path=docProps/thumbnail.jpeg>
</file>